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256" r:id="rId5"/>
    <p:sldId id="311" r:id="rId6"/>
    <p:sldId id="277" r:id="rId7"/>
    <p:sldId id="278" r:id="rId8"/>
    <p:sldId id="273" r:id="rId9"/>
    <p:sldId id="280" r:id="rId10"/>
    <p:sldId id="276" r:id="rId11"/>
    <p:sldId id="282" r:id="rId12"/>
    <p:sldId id="281" r:id="rId13"/>
    <p:sldId id="283" r:id="rId14"/>
    <p:sldId id="286" r:id="rId15"/>
    <p:sldId id="287" r:id="rId16"/>
    <p:sldId id="275" r:id="rId17"/>
    <p:sldId id="292" r:id="rId18"/>
    <p:sldId id="294" r:id="rId19"/>
    <p:sldId id="297" r:id="rId20"/>
    <p:sldId id="296" r:id="rId21"/>
    <p:sldId id="298" r:id="rId22"/>
    <p:sldId id="301" r:id="rId23"/>
    <p:sldId id="308" r:id="rId24"/>
    <p:sldId id="303" r:id="rId25"/>
    <p:sldId id="304" r:id="rId26"/>
    <p:sldId id="310" r:id="rId27"/>
    <p:sldId id="285" r:id="rId28"/>
    <p:sldId id="309" r:id="rId29"/>
  </p:sldIdLst>
  <p:sldSz cx="9144000" cy="6858000" type="screen4x3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6D31"/>
    <a:srgbClr val="C2CDE1"/>
    <a:srgbClr val="4F81BD"/>
    <a:srgbClr val="FCA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86323" autoAdjust="0"/>
  </p:normalViewPr>
  <p:slideViewPr>
    <p:cSldViewPr>
      <p:cViewPr>
        <p:scale>
          <a:sx n="80" d="100"/>
          <a:sy n="80" d="100"/>
        </p:scale>
        <p:origin x="-222" y="-54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180" y="1795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748" y="-108"/>
      </p:cViewPr>
      <p:guideLst>
        <p:guide orient="horz" pos="31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0B960D-BEE0-45FD-AD78-C3B8ED75063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BC4E31A-5389-419B-A671-2F8DA809300A}">
      <dgm:prSet phldrT="[Texte]"/>
      <dgm:spPr/>
      <dgm:t>
        <a:bodyPr/>
        <a:lstStyle/>
        <a:p>
          <a:r>
            <a:rPr lang="fr-FR" smtClean="0">
              <a:solidFill>
                <a:schemeClr val="bg1"/>
              </a:solidFill>
            </a:rPr>
            <a:t>Directorate General Statistics at Banque de France (BdF)</a:t>
          </a:r>
          <a:endParaRPr lang="fr-FR">
            <a:solidFill>
              <a:schemeClr val="bg1"/>
            </a:solidFill>
          </a:endParaRPr>
        </a:p>
      </dgm:t>
    </dgm:pt>
    <dgm:pt modelId="{76FBC320-500A-46DC-9DDE-2F1E254B360D}" type="parTrans" cxnId="{C561A857-69BB-4AAF-A671-25F2AAEBFEC6}">
      <dgm:prSet/>
      <dgm:spPr/>
      <dgm:t>
        <a:bodyPr/>
        <a:lstStyle/>
        <a:p>
          <a:endParaRPr lang="fr-FR"/>
        </a:p>
      </dgm:t>
    </dgm:pt>
    <dgm:pt modelId="{32415B79-B12A-473D-9BC4-678CD4FCE1B0}" type="sibTrans" cxnId="{C561A857-69BB-4AAF-A671-25F2AAEBFEC6}">
      <dgm:prSet/>
      <dgm:spPr/>
      <dgm:t>
        <a:bodyPr/>
        <a:lstStyle/>
        <a:p>
          <a:endParaRPr lang="fr-FR"/>
        </a:p>
      </dgm:t>
    </dgm:pt>
    <dgm:pt modelId="{E58DFBF1-2607-42BE-8368-1C9729292E99}">
      <dgm:prSet phldrT="[Texte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fr-FR" smtClean="0"/>
            <a:t>BdF internal data producers &amp; providers</a:t>
          </a:r>
        </a:p>
        <a:p>
          <a:r>
            <a:rPr lang="fr-FR" smtClean="0"/>
            <a:t>(many)</a:t>
          </a:r>
          <a:endParaRPr lang="fr-FR"/>
        </a:p>
      </dgm:t>
    </dgm:pt>
    <dgm:pt modelId="{C302CEC5-41F6-4F8D-B85C-2AAA0F0CC1D4}" type="parTrans" cxnId="{9C3E1271-5CE3-4441-BB19-95946AB85CB5}">
      <dgm:prSet/>
      <dgm:spPr/>
      <dgm:t>
        <a:bodyPr/>
        <a:lstStyle/>
        <a:p>
          <a:endParaRPr lang="fr-FR"/>
        </a:p>
      </dgm:t>
    </dgm:pt>
    <dgm:pt modelId="{3EB0E1A0-4A19-4401-8644-A66D39687C37}" type="sibTrans" cxnId="{9C3E1271-5CE3-4441-BB19-95946AB85CB5}">
      <dgm:prSet/>
      <dgm:spPr/>
      <dgm:t>
        <a:bodyPr/>
        <a:lstStyle/>
        <a:p>
          <a:endParaRPr lang="fr-FR"/>
        </a:p>
      </dgm:t>
    </dgm:pt>
    <dgm:pt modelId="{D073FEB9-F038-494A-A86F-9DD98A932CB4}">
      <dgm:prSet phldrT="[Texte]"/>
      <dgm:spPr>
        <a:solidFill>
          <a:schemeClr val="accent3"/>
        </a:solidFill>
      </dgm:spPr>
      <dgm:t>
        <a:bodyPr/>
        <a:lstStyle/>
        <a:p>
          <a:r>
            <a:rPr lang="fr-FR" smtClean="0"/>
            <a:t>External Statistical Institutions</a:t>
          </a:r>
        </a:p>
        <a:p>
          <a:r>
            <a:rPr lang="fr-FR" smtClean="0"/>
            <a:t>(ECB, BIS, IMF, OECD, Eurostat, FR NSI)</a:t>
          </a:r>
          <a:endParaRPr lang="fr-FR"/>
        </a:p>
      </dgm:t>
    </dgm:pt>
    <dgm:pt modelId="{6D13B107-4401-4F21-A195-C9CFE75109EC}" type="parTrans" cxnId="{554A6C6F-DC1C-4B35-8A14-7390C00926E7}">
      <dgm:prSet/>
      <dgm:spPr/>
      <dgm:t>
        <a:bodyPr/>
        <a:lstStyle/>
        <a:p>
          <a:endParaRPr lang="fr-FR"/>
        </a:p>
      </dgm:t>
    </dgm:pt>
    <dgm:pt modelId="{D44817B5-2F5A-4B6D-811C-E88576B2BF44}" type="sibTrans" cxnId="{554A6C6F-DC1C-4B35-8A14-7390C00926E7}">
      <dgm:prSet/>
      <dgm:spPr/>
      <dgm:t>
        <a:bodyPr/>
        <a:lstStyle/>
        <a:p>
          <a:endParaRPr lang="fr-FR"/>
        </a:p>
      </dgm:t>
    </dgm:pt>
    <dgm:pt modelId="{0FD7574A-3925-45C7-9DA1-F5DA2A760BAC}">
      <dgm:prSet phldrT="[Texte]" custT="1"/>
      <dgm:spPr>
        <a:solidFill>
          <a:schemeClr val="accent3"/>
        </a:solidFill>
      </dgm:spPr>
      <dgm:t>
        <a:bodyPr/>
        <a:lstStyle/>
        <a:p>
          <a:r>
            <a:rPr lang="fr-FR" sz="1600" smtClean="0"/>
            <a:t>Public</a:t>
          </a:r>
          <a:endParaRPr lang="fr-FR" sz="1500" smtClean="0"/>
        </a:p>
        <a:p>
          <a:r>
            <a:rPr lang="fr-FR" sz="1400" smtClean="0"/>
            <a:t>(Economists, Journalists, Professional unions, Students…)</a:t>
          </a:r>
          <a:endParaRPr lang="fr-FR" sz="1500"/>
        </a:p>
      </dgm:t>
    </dgm:pt>
    <dgm:pt modelId="{A1FDE636-13F2-48A4-B7EA-1079925BEBB5}" type="parTrans" cxnId="{11BE763C-7B3C-44CB-847F-63EDC1869DC6}">
      <dgm:prSet/>
      <dgm:spPr/>
      <dgm:t>
        <a:bodyPr/>
        <a:lstStyle/>
        <a:p>
          <a:endParaRPr lang="fr-FR"/>
        </a:p>
      </dgm:t>
    </dgm:pt>
    <dgm:pt modelId="{7AF61002-9E17-42BB-A67E-23EE0AE5F046}" type="sibTrans" cxnId="{11BE763C-7B3C-44CB-847F-63EDC1869DC6}">
      <dgm:prSet/>
      <dgm:spPr/>
      <dgm:t>
        <a:bodyPr/>
        <a:lstStyle/>
        <a:p>
          <a:endParaRPr lang="fr-FR"/>
        </a:p>
      </dgm:t>
    </dgm:pt>
    <dgm:pt modelId="{6E80AEAD-96E5-4001-9D68-95DBD5C2D333}">
      <dgm:prSet phldrT="[Texte]"/>
      <dgm:spPr>
        <a:solidFill>
          <a:schemeClr val="accent3"/>
        </a:solidFill>
      </dgm:spPr>
      <dgm:t>
        <a:bodyPr/>
        <a:lstStyle/>
        <a:p>
          <a:r>
            <a:rPr lang="fr-FR" smtClean="0"/>
            <a:t>Commercial providers</a:t>
          </a:r>
          <a:endParaRPr lang="fr-FR"/>
        </a:p>
      </dgm:t>
    </dgm:pt>
    <dgm:pt modelId="{5580EC4C-5224-4E4F-8B29-45A7B09D4938}" type="parTrans" cxnId="{EE735D89-F7F2-4EC7-9253-E39AB825D59C}">
      <dgm:prSet/>
      <dgm:spPr/>
      <dgm:t>
        <a:bodyPr/>
        <a:lstStyle/>
        <a:p>
          <a:endParaRPr lang="fr-FR"/>
        </a:p>
      </dgm:t>
    </dgm:pt>
    <dgm:pt modelId="{8D418FAB-6890-42B8-B514-30E9543C4B15}" type="sibTrans" cxnId="{EE735D89-F7F2-4EC7-9253-E39AB825D59C}">
      <dgm:prSet/>
      <dgm:spPr/>
      <dgm:t>
        <a:bodyPr/>
        <a:lstStyle/>
        <a:p>
          <a:endParaRPr lang="fr-FR"/>
        </a:p>
      </dgm:t>
    </dgm:pt>
    <dgm:pt modelId="{3EAAD46F-17BD-4A07-A008-78CC46F84F9A}" type="pres">
      <dgm:prSet presAssocID="{D20B960D-BEE0-45FD-AD78-C3B8ED75063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CE19966-099B-4983-8414-8EC2B97E62D0}" type="pres">
      <dgm:prSet presAssocID="{DBC4E31A-5389-419B-A671-2F8DA809300A}" presName="centerShape" presStyleLbl="node0" presStyleIdx="0" presStyleCnt="1"/>
      <dgm:spPr/>
      <dgm:t>
        <a:bodyPr/>
        <a:lstStyle/>
        <a:p>
          <a:endParaRPr lang="fr-FR"/>
        </a:p>
      </dgm:t>
    </dgm:pt>
    <dgm:pt modelId="{FE14363B-4E37-419A-B52D-471140A313FA}" type="pres">
      <dgm:prSet presAssocID="{C302CEC5-41F6-4F8D-B85C-2AAA0F0CC1D4}" presName="parTrans" presStyleLbl="bgSibTrans2D1" presStyleIdx="0" presStyleCnt="4" custAng="110043" custScaleX="43941" custLinFactNeighborX="28978" custLinFactNeighborY="19858" custRadScaleRad="200022" custRadScaleInc="-2147483648"/>
      <dgm:spPr>
        <a:prstGeom prst="leftRightArrow">
          <a:avLst/>
        </a:prstGeom>
      </dgm:spPr>
      <dgm:t>
        <a:bodyPr/>
        <a:lstStyle/>
        <a:p>
          <a:endParaRPr lang="fr-FR"/>
        </a:p>
      </dgm:t>
    </dgm:pt>
    <dgm:pt modelId="{2B9ACE1B-A701-4424-9EAA-FC808D8914AA}" type="pres">
      <dgm:prSet presAssocID="{E58DFBF1-2607-42BE-8368-1C9729292E99}" presName="node" presStyleLbl="node1" presStyleIdx="0" presStyleCnt="4" custRadScaleRad="99596" custRadScaleInc="-19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548E6F6-BF44-48F3-812A-BC761701BBC1}" type="pres">
      <dgm:prSet presAssocID="{5580EC4C-5224-4E4F-8B29-45A7B09D4938}" presName="parTrans" presStyleLbl="bgSibTrans2D1" presStyleIdx="1" presStyleCnt="4" custScaleX="33021" custLinFactNeighborX="34473" custLinFactNeighborY="24194" custRadScaleRad="130469" custRadScaleInc="-2147483648"/>
      <dgm:spPr/>
      <dgm:t>
        <a:bodyPr/>
        <a:lstStyle/>
        <a:p>
          <a:endParaRPr lang="fr-FR"/>
        </a:p>
      </dgm:t>
    </dgm:pt>
    <dgm:pt modelId="{A16F7B6C-C860-4F3A-8CCC-35E27A0F6D45}" type="pres">
      <dgm:prSet presAssocID="{6E80AEAD-96E5-4001-9D68-95DBD5C2D333}" presName="node" presStyleLbl="node1" presStyleIdx="1" presStyleCnt="4" custScaleY="47736" custRadScaleRad="94443" custRadScaleInc="-2059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5AB18CD-3A7A-4D3F-9E6E-E9FFF27ABC5B}" type="pres">
      <dgm:prSet presAssocID="{6D13B107-4401-4F21-A195-C9CFE75109EC}" presName="parTrans" presStyleLbl="bgSibTrans2D1" presStyleIdx="2" presStyleCnt="4" custScaleX="52680" custLinFactNeighborY="71440"/>
      <dgm:spPr>
        <a:prstGeom prst="leftRightArrow">
          <a:avLst/>
        </a:prstGeom>
      </dgm:spPr>
      <dgm:t>
        <a:bodyPr/>
        <a:lstStyle/>
        <a:p>
          <a:endParaRPr lang="fr-FR"/>
        </a:p>
      </dgm:t>
    </dgm:pt>
    <dgm:pt modelId="{FC20FAC6-29C4-4B49-83CE-3ADAB6018D9C}" type="pres">
      <dgm:prSet presAssocID="{D073FEB9-F038-494A-A86F-9DD98A932CB4}" presName="node" presStyleLbl="node1" presStyleIdx="2" presStyleCnt="4" custScaleX="127244" custRadScaleRad="97329" custRadScaleInc="146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8ADE15-41D3-4B49-AFA2-658C53CF6ED9}" type="pres">
      <dgm:prSet presAssocID="{A1FDE636-13F2-48A4-B7EA-1079925BEBB5}" presName="parTrans" presStyleLbl="bgSibTrans2D1" presStyleIdx="3" presStyleCnt="4" custAng="10855734" custScaleX="32222" custLinFactNeighborX="-25735" custLinFactNeighborY="67121" custRadScaleRad="200008" custRadScaleInc="-2147483648"/>
      <dgm:spPr/>
      <dgm:t>
        <a:bodyPr/>
        <a:lstStyle/>
        <a:p>
          <a:endParaRPr lang="fr-FR"/>
        </a:p>
      </dgm:t>
    </dgm:pt>
    <dgm:pt modelId="{741F7E46-4668-4C2E-8A25-96872735D59B}" type="pres">
      <dgm:prSet presAssocID="{0FD7574A-3925-45C7-9DA1-F5DA2A760BAC}" presName="node" presStyleLbl="node1" presStyleIdx="3" presStyleCnt="4" custScaleX="117981" custRadScaleRad="111436" custRadScaleInc="2532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B88B719-1594-481C-B327-24239C375D88}" type="presOf" srcId="{0FD7574A-3925-45C7-9DA1-F5DA2A760BAC}" destId="{741F7E46-4668-4C2E-8A25-96872735D59B}" srcOrd="0" destOrd="0" presId="urn:microsoft.com/office/officeart/2005/8/layout/radial4"/>
    <dgm:cxn modelId="{BA94636E-D52B-42DC-873B-4998E237779F}" type="presOf" srcId="{A1FDE636-13F2-48A4-B7EA-1079925BEBB5}" destId="{238ADE15-41D3-4B49-AFA2-658C53CF6ED9}" srcOrd="0" destOrd="0" presId="urn:microsoft.com/office/officeart/2005/8/layout/radial4"/>
    <dgm:cxn modelId="{58DFA008-0F17-48EE-B73A-09ECC6B10ED0}" type="presOf" srcId="{6E80AEAD-96E5-4001-9D68-95DBD5C2D333}" destId="{A16F7B6C-C860-4F3A-8CCC-35E27A0F6D45}" srcOrd="0" destOrd="0" presId="urn:microsoft.com/office/officeart/2005/8/layout/radial4"/>
    <dgm:cxn modelId="{D250E541-61F8-4A73-867F-980C1B512E23}" type="presOf" srcId="{5580EC4C-5224-4E4F-8B29-45A7B09D4938}" destId="{5548E6F6-BF44-48F3-812A-BC761701BBC1}" srcOrd="0" destOrd="0" presId="urn:microsoft.com/office/officeart/2005/8/layout/radial4"/>
    <dgm:cxn modelId="{EE735D89-F7F2-4EC7-9253-E39AB825D59C}" srcId="{DBC4E31A-5389-419B-A671-2F8DA809300A}" destId="{6E80AEAD-96E5-4001-9D68-95DBD5C2D333}" srcOrd="1" destOrd="0" parTransId="{5580EC4C-5224-4E4F-8B29-45A7B09D4938}" sibTransId="{8D418FAB-6890-42B8-B514-30E9543C4B15}"/>
    <dgm:cxn modelId="{11BE763C-7B3C-44CB-847F-63EDC1869DC6}" srcId="{DBC4E31A-5389-419B-A671-2F8DA809300A}" destId="{0FD7574A-3925-45C7-9DA1-F5DA2A760BAC}" srcOrd="3" destOrd="0" parTransId="{A1FDE636-13F2-48A4-B7EA-1079925BEBB5}" sibTransId="{7AF61002-9E17-42BB-A67E-23EE0AE5F046}"/>
    <dgm:cxn modelId="{5D77B788-24D9-49B6-ADCD-78A2BFB47BEC}" type="presOf" srcId="{C302CEC5-41F6-4F8D-B85C-2AAA0F0CC1D4}" destId="{FE14363B-4E37-419A-B52D-471140A313FA}" srcOrd="0" destOrd="0" presId="urn:microsoft.com/office/officeart/2005/8/layout/radial4"/>
    <dgm:cxn modelId="{9C3E1271-5CE3-4441-BB19-95946AB85CB5}" srcId="{DBC4E31A-5389-419B-A671-2F8DA809300A}" destId="{E58DFBF1-2607-42BE-8368-1C9729292E99}" srcOrd="0" destOrd="0" parTransId="{C302CEC5-41F6-4F8D-B85C-2AAA0F0CC1D4}" sibTransId="{3EB0E1A0-4A19-4401-8644-A66D39687C37}"/>
    <dgm:cxn modelId="{29BDEB17-7FB7-4377-82CE-AA1456A6B337}" type="presOf" srcId="{E58DFBF1-2607-42BE-8368-1C9729292E99}" destId="{2B9ACE1B-A701-4424-9EAA-FC808D8914AA}" srcOrd="0" destOrd="0" presId="urn:microsoft.com/office/officeart/2005/8/layout/radial4"/>
    <dgm:cxn modelId="{C561A857-69BB-4AAF-A671-25F2AAEBFEC6}" srcId="{D20B960D-BEE0-45FD-AD78-C3B8ED75063D}" destId="{DBC4E31A-5389-419B-A671-2F8DA809300A}" srcOrd="0" destOrd="0" parTransId="{76FBC320-500A-46DC-9DDE-2F1E254B360D}" sibTransId="{32415B79-B12A-473D-9BC4-678CD4FCE1B0}"/>
    <dgm:cxn modelId="{C6FEB12E-B577-47FA-AC64-783054D1828B}" type="presOf" srcId="{D073FEB9-F038-494A-A86F-9DD98A932CB4}" destId="{FC20FAC6-29C4-4B49-83CE-3ADAB6018D9C}" srcOrd="0" destOrd="0" presId="urn:microsoft.com/office/officeart/2005/8/layout/radial4"/>
    <dgm:cxn modelId="{554A6C6F-DC1C-4B35-8A14-7390C00926E7}" srcId="{DBC4E31A-5389-419B-A671-2F8DA809300A}" destId="{D073FEB9-F038-494A-A86F-9DD98A932CB4}" srcOrd="2" destOrd="0" parTransId="{6D13B107-4401-4F21-A195-C9CFE75109EC}" sibTransId="{D44817B5-2F5A-4B6D-811C-E88576B2BF44}"/>
    <dgm:cxn modelId="{3A624496-9269-4C5D-98D2-B2F0669E724F}" type="presOf" srcId="{6D13B107-4401-4F21-A195-C9CFE75109EC}" destId="{45AB18CD-3A7A-4D3F-9E6E-E9FFF27ABC5B}" srcOrd="0" destOrd="0" presId="urn:microsoft.com/office/officeart/2005/8/layout/radial4"/>
    <dgm:cxn modelId="{75068C41-C95E-4EB0-84D6-625AC892F0FC}" type="presOf" srcId="{DBC4E31A-5389-419B-A671-2F8DA809300A}" destId="{4CE19966-099B-4983-8414-8EC2B97E62D0}" srcOrd="0" destOrd="0" presId="urn:microsoft.com/office/officeart/2005/8/layout/radial4"/>
    <dgm:cxn modelId="{B96B65DB-459F-4254-A244-5BC672F1EFD0}" type="presOf" srcId="{D20B960D-BEE0-45FD-AD78-C3B8ED75063D}" destId="{3EAAD46F-17BD-4A07-A008-78CC46F84F9A}" srcOrd="0" destOrd="0" presId="urn:microsoft.com/office/officeart/2005/8/layout/radial4"/>
    <dgm:cxn modelId="{76602A22-17E8-4087-9914-07E360ACCECF}" type="presParOf" srcId="{3EAAD46F-17BD-4A07-A008-78CC46F84F9A}" destId="{4CE19966-099B-4983-8414-8EC2B97E62D0}" srcOrd="0" destOrd="0" presId="urn:microsoft.com/office/officeart/2005/8/layout/radial4"/>
    <dgm:cxn modelId="{F4A086E0-EB56-48AB-AFB0-A762F32B9DBC}" type="presParOf" srcId="{3EAAD46F-17BD-4A07-A008-78CC46F84F9A}" destId="{FE14363B-4E37-419A-B52D-471140A313FA}" srcOrd="1" destOrd="0" presId="urn:microsoft.com/office/officeart/2005/8/layout/radial4"/>
    <dgm:cxn modelId="{524AE4E5-93EE-4CE9-B6BC-1640E41143A5}" type="presParOf" srcId="{3EAAD46F-17BD-4A07-A008-78CC46F84F9A}" destId="{2B9ACE1B-A701-4424-9EAA-FC808D8914AA}" srcOrd="2" destOrd="0" presId="urn:microsoft.com/office/officeart/2005/8/layout/radial4"/>
    <dgm:cxn modelId="{4D71D5FD-F33A-48C2-B610-68A00EBEDC52}" type="presParOf" srcId="{3EAAD46F-17BD-4A07-A008-78CC46F84F9A}" destId="{5548E6F6-BF44-48F3-812A-BC761701BBC1}" srcOrd="3" destOrd="0" presId="urn:microsoft.com/office/officeart/2005/8/layout/radial4"/>
    <dgm:cxn modelId="{5B78EA21-0162-4672-8079-BE1EA23EC844}" type="presParOf" srcId="{3EAAD46F-17BD-4A07-A008-78CC46F84F9A}" destId="{A16F7B6C-C860-4F3A-8CCC-35E27A0F6D45}" srcOrd="4" destOrd="0" presId="urn:microsoft.com/office/officeart/2005/8/layout/radial4"/>
    <dgm:cxn modelId="{F3D81A0F-7A5E-43EB-821C-4F3C942B08FC}" type="presParOf" srcId="{3EAAD46F-17BD-4A07-A008-78CC46F84F9A}" destId="{45AB18CD-3A7A-4D3F-9E6E-E9FFF27ABC5B}" srcOrd="5" destOrd="0" presId="urn:microsoft.com/office/officeart/2005/8/layout/radial4"/>
    <dgm:cxn modelId="{590BE6EB-6491-4051-95CC-5F7B64E8906F}" type="presParOf" srcId="{3EAAD46F-17BD-4A07-A008-78CC46F84F9A}" destId="{FC20FAC6-29C4-4B49-83CE-3ADAB6018D9C}" srcOrd="6" destOrd="0" presId="urn:microsoft.com/office/officeart/2005/8/layout/radial4"/>
    <dgm:cxn modelId="{608AB673-70B6-404F-9269-32398FA86EAD}" type="presParOf" srcId="{3EAAD46F-17BD-4A07-A008-78CC46F84F9A}" destId="{238ADE15-41D3-4B49-AFA2-658C53CF6ED9}" srcOrd="7" destOrd="0" presId="urn:microsoft.com/office/officeart/2005/8/layout/radial4"/>
    <dgm:cxn modelId="{0FE50B92-DB0E-4B5B-BCC9-6C8B00BA539A}" type="presParOf" srcId="{3EAAD46F-17BD-4A07-A008-78CC46F84F9A}" destId="{741F7E46-4668-4C2E-8A25-96872735D59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3DB253B-AE14-4183-B26B-87310CCD5D7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FD2DE0B-A735-44EB-B3D9-E0E7902FCEBC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Clear benefits	</a:t>
          </a:r>
          <a:endParaRPr lang="fr-FR" sz="2800"/>
        </a:p>
      </dgm:t>
    </dgm:pt>
    <dgm:pt modelId="{FBC0864E-AC6A-4044-9497-8715678FA484}" type="parTrans" cxnId="{CB4CEAF8-06D0-4861-B420-CA9EC6A8A6E4}">
      <dgm:prSet/>
      <dgm:spPr/>
      <dgm:t>
        <a:bodyPr/>
        <a:lstStyle/>
        <a:p>
          <a:endParaRPr lang="fr-FR"/>
        </a:p>
      </dgm:t>
    </dgm:pt>
    <dgm:pt modelId="{00BF26E5-8EB0-4709-A0A8-B5A02413B3AE}" type="sibTrans" cxnId="{CB4CEAF8-06D0-4861-B420-CA9EC6A8A6E4}">
      <dgm:prSet/>
      <dgm:spPr/>
      <dgm:t>
        <a:bodyPr/>
        <a:lstStyle/>
        <a:p>
          <a:endParaRPr lang="fr-FR"/>
        </a:p>
      </dgm:t>
    </dgm:pt>
    <dgm:pt modelId="{BB4C67C7-0F3A-40F5-AA7F-B75483F88715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Focus of attention</a:t>
          </a:r>
          <a:endParaRPr lang="fr-FR" sz="2800"/>
        </a:p>
      </dgm:t>
    </dgm:pt>
    <dgm:pt modelId="{4DD00CE0-66A4-4B79-965F-3AD1A21E33E5}" type="parTrans" cxnId="{D8E3E2B9-69AF-4756-8B3E-16F4FFD95522}">
      <dgm:prSet/>
      <dgm:spPr/>
      <dgm:t>
        <a:bodyPr/>
        <a:lstStyle/>
        <a:p>
          <a:endParaRPr lang="fr-FR"/>
        </a:p>
      </dgm:t>
    </dgm:pt>
    <dgm:pt modelId="{693AB079-69F2-4324-86EA-F1D6454711E3}" type="sibTrans" cxnId="{D8E3E2B9-69AF-4756-8B3E-16F4FFD95522}">
      <dgm:prSet/>
      <dgm:spPr/>
      <dgm:t>
        <a:bodyPr/>
        <a:lstStyle/>
        <a:p>
          <a:endParaRPr lang="fr-FR"/>
        </a:p>
      </dgm:t>
    </dgm:pt>
    <dgm:pt modelId="{70CFD824-B1E6-486A-BDA6-A2A721F26DE6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/>
        </a:p>
      </dgm:t>
    </dgm:pt>
    <dgm:pt modelId="{3D3469AD-5814-4E16-892E-63BE8780ED77}" type="parTrans" cxnId="{8567FE8D-4203-4A18-91C0-1040CAD4CB05}">
      <dgm:prSet/>
      <dgm:spPr/>
      <dgm:t>
        <a:bodyPr/>
        <a:lstStyle/>
        <a:p>
          <a:endParaRPr lang="fr-FR"/>
        </a:p>
      </dgm:t>
    </dgm:pt>
    <dgm:pt modelId="{5F8C1907-ED66-4C99-92E9-FCE2551FF45C}" type="sibTrans" cxnId="{8567FE8D-4203-4A18-91C0-1040CAD4CB05}">
      <dgm:prSet/>
      <dgm:spPr/>
      <dgm:t>
        <a:bodyPr/>
        <a:lstStyle/>
        <a:p>
          <a:endParaRPr lang="fr-FR"/>
        </a:p>
      </dgm:t>
    </dgm:pt>
    <dgm:pt modelId="{83E65B6D-5B48-46FF-AA7C-EB8F2642B565}">
      <dgm:prSet phldrT="[Texte]"/>
      <dgm:spPr/>
      <dgm:t>
        <a:bodyPr/>
        <a:lstStyle/>
        <a:p>
          <a:pPr>
            <a:lnSpc>
              <a:spcPct val="90000"/>
            </a:lnSpc>
          </a:pPr>
          <a:endParaRPr lang="fr-FR" sz="3000"/>
        </a:p>
      </dgm:t>
    </dgm:pt>
    <dgm:pt modelId="{C1ED281D-D9F7-47A2-AF85-F1B5812FBE08}" type="parTrans" cxnId="{32967274-02CF-4E2B-A2B4-C5BBB18A74AB}">
      <dgm:prSet/>
      <dgm:spPr/>
      <dgm:t>
        <a:bodyPr/>
        <a:lstStyle/>
        <a:p>
          <a:endParaRPr lang="fr-FR"/>
        </a:p>
      </dgm:t>
    </dgm:pt>
    <dgm:pt modelId="{6EBC5E60-BB7A-4181-B1D2-1E06964DD5BA}" type="sibTrans" cxnId="{32967274-02CF-4E2B-A2B4-C5BBB18A74AB}">
      <dgm:prSet/>
      <dgm:spPr/>
      <dgm:t>
        <a:bodyPr/>
        <a:lstStyle/>
        <a:p>
          <a:endParaRPr lang="fr-FR"/>
        </a:p>
      </dgm:t>
    </dgm:pt>
    <dgm:pt modelId="{98AC78FE-093B-4737-B0BB-A8BDEFB0880C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/>
        </a:p>
      </dgm:t>
    </dgm:pt>
    <dgm:pt modelId="{E26ACDF2-34F3-4B94-880D-4B256274A021}" type="sibTrans" cxnId="{07B996DB-9DD1-466E-ACDF-31E28EEE0D3F}">
      <dgm:prSet/>
      <dgm:spPr/>
      <dgm:t>
        <a:bodyPr/>
        <a:lstStyle/>
        <a:p>
          <a:endParaRPr lang="fr-FR"/>
        </a:p>
      </dgm:t>
    </dgm:pt>
    <dgm:pt modelId="{2204FB0D-EA37-4110-AC5A-F9D1D5E6675C}" type="parTrans" cxnId="{07B996DB-9DD1-466E-ACDF-31E28EEE0D3F}">
      <dgm:prSet/>
      <dgm:spPr/>
      <dgm:t>
        <a:bodyPr/>
        <a:lstStyle/>
        <a:p>
          <a:endParaRPr lang="fr-FR"/>
        </a:p>
      </dgm:t>
    </dgm:pt>
    <dgm:pt modelId="{D0AE15E9-9593-4F46-81A7-C0C082C6B1A6}" type="pres">
      <dgm:prSet presAssocID="{93DB253B-AE14-4183-B26B-87310CCD5D7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98091A-D60A-4E3C-AFB4-547B035E9B08}" type="pres">
      <dgm:prSet presAssocID="{93DB253B-AE14-4183-B26B-87310CCD5D7B}" presName="Background" presStyleLbl="bgImgPlace1" presStyleIdx="0" presStyleCnt="1" custScaleX="135781" custScaleY="121951" custLinFactNeighborX="-53" custLinFactNeighborY="-147"/>
      <dgm:spPr>
        <a:solidFill>
          <a:srgbClr val="C2CDE1"/>
        </a:solidFill>
      </dgm:spPr>
      <dgm:t>
        <a:bodyPr/>
        <a:lstStyle/>
        <a:p>
          <a:endParaRPr lang="fr-FR"/>
        </a:p>
      </dgm:t>
    </dgm:pt>
    <dgm:pt modelId="{A7313B6A-AE1E-4EB4-BCB1-C85D1C56A02E}" type="pres">
      <dgm:prSet presAssocID="{93DB253B-AE14-4183-B26B-87310CCD5D7B}" presName="ParentText1" presStyleLbl="revTx" presStyleIdx="0" presStyleCnt="2" custScaleX="85136" custScaleY="20638" custLinFactNeighborX="-14322" custLinFactNeighborY="-628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242810-FAB1-49CC-96C8-C79C55DE574C}" type="pres">
      <dgm:prSet presAssocID="{93DB253B-AE14-4183-B26B-87310CCD5D7B}" presName="ParentText2" presStyleLbl="revTx" presStyleIdx="1" presStyleCnt="2" custScaleX="92040" custScaleY="20638" custLinFactNeighborX="6533" custLinFactNeighborY="-639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5EF6A3-BA6B-4550-8EAA-B9810EAF933E}" type="pres">
      <dgm:prSet presAssocID="{93DB253B-AE14-4183-B26B-87310CCD5D7B}" presName="Plus" presStyleLbl="alignNode1" presStyleIdx="0" presStyleCnt="2" custScaleX="53653" custScaleY="53749" custLinFactNeighborX="-42386"/>
      <dgm:spPr/>
    </dgm:pt>
    <dgm:pt modelId="{5A3D253D-E65C-4FC6-A914-AA58290E8CED}" type="pres">
      <dgm:prSet presAssocID="{93DB253B-AE14-4183-B26B-87310CCD5D7B}" presName="Minus" presStyleLbl="alignNode1" presStyleIdx="1" presStyleCnt="2" custScaleX="75143" custScaleY="70168" custLinFactNeighborX="69527" custLinFactNeighborY="-19614"/>
      <dgm:spPr/>
    </dgm:pt>
    <dgm:pt modelId="{6CE2E642-DBB8-4CD1-B9F8-0C3161B2500A}" type="pres">
      <dgm:prSet presAssocID="{93DB253B-AE14-4183-B26B-87310CCD5D7B}" presName="Divider" presStyleLbl="parChTrans1D1" presStyleIdx="0" presStyleCnt="1"/>
      <dgm:spPr/>
      <dgm:t>
        <a:bodyPr/>
        <a:lstStyle/>
        <a:p>
          <a:endParaRPr lang="fr-FR"/>
        </a:p>
      </dgm:t>
    </dgm:pt>
  </dgm:ptLst>
  <dgm:cxnLst>
    <dgm:cxn modelId="{07B996DB-9DD1-466E-ACDF-31E28EEE0D3F}" srcId="{BFD2DE0B-A735-44EB-B3D9-E0E7902FCEBC}" destId="{98AC78FE-093B-4737-B0BB-A8BDEFB0880C}" srcOrd="1" destOrd="0" parTransId="{2204FB0D-EA37-4110-AC5A-F9D1D5E6675C}" sibTransId="{E26ACDF2-34F3-4B94-880D-4B256274A021}"/>
    <dgm:cxn modelId="{D8E3E2B9-69AF-4756-8B3E-16F4FFD95522}" srcId="{93DB253B-AE14-4183-B26B-87310CCD5D7B}" destId="{BB4C67C7-0F3A-40F5-AA7F-B75483F88715}" srcOrd="1" destOrd="0" parTransId="{4DD00CE0-66A4-4B79-965F-3AD1A21E33E5}" sibTransId="{693AB079-69F2-4324-86EA-F1D6454711E3}"/>
    <dgm:cxn modelId="{32967274-02CF-4E2B-A2B4-C5BBB18A74AB}" srcId="{BFD2DE0B-A735-44EB-B3D9-E0E7902FCEBC}" destId="{83E65B6D-5B48-46FF-AA7C-EB8F2642B565}" srcOrd="2" destOrd="0" parTransId="{C1ED281D-D9F7-47A2-AF85-F1B5812FBE08}" sibTransId="{6EBC5E60-BB7A-4181-B1D2-1E06964DD5BA}"/>
    <dgm:cxn modelId="{DD8711D5-8F96-4334-B582-2109F9D8015C}" type="presOf" srcId="{BB4C67C7-0F3A-40F5-AA7F-B75483F88715}" destId="{0E242810-FAB1-49CC-96C8-C79C55DE574C}" srcOrd="0" destOrd="0" presId="urn:microsoft.com/office/officeart/2009/3/layout/PlusandMinus"/>
    <dgm:cxn modelId="{F85FF635-267A-4836-B13F-EA696EA89640}" type="presOf" srcId="{98AC78FE-093B-4737-B0BB-A8BDEFB0880C}" destId="{A7313B6A-AE1E-4EB4-BCB1-C85D1C56A02E}" srcOrd="0" destOrd="2" presId="urn:microsoft.com/office/officeart/2009/3/layout/PlusandMinus"/>
    <dgm:cxn modelId="{ED7664A0-5B6F-4A62-854D-8F6B09D9E29A}" type="presOf" srcId="{83E65B6D-5B48-46FF-AA7C-EB8F2642B565}" destId="{A7313B6A-AE1E-4EB4-BCB1-C85D1C56A02E}" srcOrd="0" destOrd="3" presId="urn:microsoft.com/office/officeart/2009/3/layout/PlusandMinus"/>
    <dgm:cxn modelId="{8567FE8D-4203-4A18-91C0-1040CAD4CB05}" srcId="{BFD2DE0B-A735-44EB-B3D9-E0E7902FCEBC}" destId="{70CFD824-B1E6-486A-BDA6-A2A721F26DE6}" srcOrd="0" destOrd="0" parTransId="{3D3469AD-5814-4E16-892E-63BE8780ED77}" sibTransId="{5F8C1907-ED66-4C99-92E9-FCE2551FF45C}"/>
    <dgm:cxn modelId="{DBE6FE3D-6DCD-4DD4-A506-005BCDB7AC2C}" type="presOf" srcId="{BFD2DE0B-A735-44EB-B3D9-E0E7902FCEBC}" destId="{A7313B6A-AE1E-4EB4-BCB1-C85D1C56A02E}" srcOrd="0" destOrd="0" presId="urn:microsoft.com/office/officeart/2009/3/layout/PlusandMinus"/>
    <dgm:cxn modelId="{CB4CEAF8-06D0-4861-B420-CA9EC6A8A6E4}" srcId="{93DB253B-AE14-4183-B26B-87310CCD5D7B}" destId="{BFD2DE0B-A735-44EB-B3D9-E0E7902FCEBC}" srcOrd="0" destOrd="0" parTransId="{FBC0864E-AC6A-4044-9497-8715678FA484}" sibTransId="{00BF26E5-8EB0-4709-A0A8-B5A02413B3AE}"/>
    <dgm:cxn modelId="{70753F67-7EE9-479B-AEA3-11766C4A397B}" type="presOf" srcId="{70CFD824-B1E6-486A-BDA6-A2A721F26DE6}" destId="{A7313B6A-AE1E-4EB4-BCB1-C85D1C56A02E}" srcOrd="0" destOrd="1" presId="urn:microsoft.com/office/officeart/2009/3/layout/PlusandMinus"/>
    <dgm:cxn modelId="{EEDF15CC-EB8C-4372-A7DF-C6167BCB2561}" type="presOf" srcId="{93DB253B-AE14-4183-B26B-87310CCD5D7B}" destId="{D0AE15E9-9593-4F46-81A7-C0C082C6B1A6}" srcOrd="0" destOrd="0" presId="urn:microsoft.com/office/officeart/2009/3/layout/PlusandMinus"/>
    <dgm:cxn modelId="{99DD01B7-5BE3-4669-870C-B35242870B83}" type="presParOf" srcId="{D0AE15E9-9593-4F46-81A7-C0C082C6B1A6}" destId="{AC98091A-D60A-4E3C-AFB4-547B035E9B08}" srcOrd="0" destOrd="0" presId="urn:microsoft.com/office/officeart/2009/3/layout/PlusandMinus"/>
    <dgm:cxn modelId="{B271E2B5-A6E8-468B-8E21-3A1EAB0F3229}" type="presParOf" srcId="{D0AE15E9-9593-4F46-81A7-C0C082C6B1A6}" destId="{A7313B6A-AE1E-4EB4-BCB1-C85D1C56A02E}" srcOrd="1" destOrd="0" presId="urn:microsoft.com/office/officeart/2009/3/layout/PlusandMinus"/>
    <dgm:cxn modelId="{B8F52021-8A43-49F2-9E5C-34834072B45F}" type="presParOf" srcId="{D0AE15E9-9593-4F46-81A7-C0C082C6B1A6}" destId="{0E242810-FAB1-49CC-96C8-C79C55DE574C}" srcOrd="2" destOrd="0" presId="urn:microsoft.com/office/officeart/2009/3/layout/PlusandMinus"/>
    <dgm:cxn modelId="{2AEBA393-C581-4909-9114-286561FE5E25}" type="presParOf" srcId="{D0AE15E9-9593-4F46-81A7-C0C082C6B1A6}" destId="{0F5EF6A3-BA6B-4550-8EAA-B9810EAF933E}" srcOrd="3" destOrd="0" presId="urn:microsoft.com/office/officeart/2009/3/layout/PlusandMinus"/>
    <dgm:cxn modelId="{A3A242E7-EB33-46D8-9C5E-F24931B1AF52}" type="presParOf" srcId="{D0AE15E9-9593-4F46-81A7-C0C082C6B1A6}" destId="{5A3D253D-E65C-4FC6-A914-AA58290E8CED}" srcOrd="4" destOrd="0" presId="urn:microsoft.com/office/officeart/2009/3/layout/PlusandMinus"/>
    <dgm:cxn modelId="{FE123EF3-DAF6-40B5-AB3A-5E68E0E60678}" type="presParOf" srcId="{D0AE15E9-9593-4F46-81A7-C0C082C6B1A6}" destId="{6CE2E642-DBB8-4CD1-B9F8-0C3161B2500A}" srcOrd="5" destOrd="0" presId="urn:microsoft.com/office/officeart/2009/3/layout/PlusandMinus"/>
  </dgm:cxnLst>
  <dgm:bg>
    <a:solidFill>
      <a:srgbClr val="C2CDE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3DB253B-AE14-4183-B26B-87310CCD5D7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FD2DE0B-A735-44EB-B3D9-E0E7902FCEBC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Clear benefits	</a:t>
          </a:r>
          <a:endParaRPr lang="fr-FR" sz="2800"/>
        </a:p>
      </dgm:t>
    </dgm:pt>
    <dgm:pt modelId="{FBC0864E-AC6A-4044-9497-8715678FA484}" type="parTrans" cxnId="{CB4CEAF8-06D0-4861-B420-CA9EC6A8A6E4}">
      <dgm:prSet/>
      <dgm:spPr/>
      <dgm:t>
        <a:bodyPr/>
        <a:lstStyle/>
        <a:p>
          <a:endParaRPr lang="fr-FR"/>
        </a:p>
      </dgm:t>
    </dgm:pt>
    <dgm:pt modelId="{00BF26E5-8EB0-4709-A0A8-B5A02413B3AE}" type="sibTrans" cxnId="{CB4CEAF8-06D0-4861-B420-CA9EC6A8A6E4}">
      <dgm:prSet/>
      <dgm:spPr/>
      <dgm:t>
        <a:bodyPr/>
        <a:lstStyle/>
        <a:p>
          <a:endParaRPr lang="fr-FR"/>
        </a:p>
      </dgm:t>
    </dgm:pt>
    <dgm:pt modelId="{BB4C67C7-0F3A-40F5-AA7F-B75483F88715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Focus of attention</a:t>
          </a:r>
          <a:endParaRPr lang="fr-FR" sz="2800"/>
        </a:p>
      </dgm:t>
    </dgm:pt>
    <dgm:pt modelId="{4DD00CE0-66A4-4B79-965F-3AD1A21E33E5}" type="parTrans" cxnId="{D8E3E2B9-69AF-4756-8B3E-16F4FFD95522}">
      <dgm:prSet/>
      <dgm:spPr/>
      <dgm:t>
        <a:bodyPr/>
        <a:lstStyle/>
        <a:p>
          <a:endParaRPr lang="fr-FR"/>
        </a:p>
      </dgm:t>
    </dgm:pt>
    <dgm:pt modelId="{693AB079-69F2-4324-86EA-F1D6454711E3}" type="sibTrans" cxnId="{D8E3E2B9-69AF-4756-8B3E-16F4FFD95522}">
      <dgm:prSet/>
      <dgm:spPr/>
      <dgm:t>
        <a:bodyPr/>
        <a:lstStyle/>
        <a:p>
          <a:endParaRPr lang="fr-FR"/>
        </a:p>
      </dgm:t>
    </dgm:pt>
    <dgm:pt modelId="{70CFD824-B1E6-486A-BDA6-A2A721F26DE6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/>
        </a:p>
      </dgm:t>
    </dgm:pt>
    <dgm:pt modelId="{3D3469AD-5814-4E16-892E-63BE8780ED77}" type="parTrans" cxnId="{8567FE8D-4203-4A18-91C0-1040CAD4CB05}">
      <dgm:prSet/>
      <dgm:spPr/>
      <dgm:t>
        <a:bodyPr/>
        <a:lstStyle/>
        <a:p>
          <a:endParaRPr lang="fr-FR"/>
        </a:p>
      </dgm:t>
    </dgm:pt>
    <dgm:pt modelId="{5F8C1907-ED66-4C99-92E9-FCE2551FF45C}" type="sibTrans" cxnId="{8567FE8D-4203-4A18-91C0-1040CAD4CB05}">
      <dgm:prSet/>
      <dgm:spPr/>
      <dgm:t>
        <a:bodyPr/>
        <a:lstStyle/>
        <a:p>
          <a:endParaRPr lang="fr-FR"/>
        </a:p>
      </dgm:t>
    </dgm:pt>
    <dgm:pt modelId="{83E65B6D-5B48-46FF-AA7C-EB8F2642B565}">
      <dgm:prSet phldrT="[Texte]"/>
      <dgm:spPr/>
      <dgm:t>
        <a:bodyPr/>
        <a:lstStyle/>
        <a:p>
          <a:pPr>
            <a:lnSpc>
              <a:spcPct val="90000"/>
            </a:lnSpc>
          </a:pPr>
          <a:endParaRPr lang="fr-FR" sz="3000"/>
        </a:p>
      </dgm:t>
    </dgm:pt>
    <dgm:pt modelId="{C1ED281D-D9F7-47A2-AF85-F1B5812FBE08}" type="parTrans" cxnId="{32967274-02CF-4E2B-A2B4-C5BBB18A74AB}">
      <dgm:prSet/>
      <dgm:spPr/>
      <dgm:t>
        <a:bodyPr/>
        <a:lstStyle/>
        <a:p>
          <a:endParaRPr lang="fr-FR"/>
        </a:p>
      </dgm:t>
    </dgm:pt>
    <dgm:pt modelId="{6EBC5E60-BB7A-4181-B1D2-1E06964DD5BA}" type="sibTrans" cxnId="{32967274-02CF-4E2B-A2B4-C5BBB18A74AB}">
      <dgm:prSet/>
      <dgm:spPr/>
      <dgm:t>
        <a:bodyPr/>
        <a:lstStyle/>
        <a:p>
          <a:endParaRPr lang="fr-FR"/>
        </a:p>
      </dgm:t>
    </dgm:pt>
    <dgm:pt modelId="{98AC78FE-093B-4737-B0BB-A8BDEFB0880C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/>
        </a:p>
      </dgm:t>
    </dgm:pt>
    <dgm:pt modelId="{E26ACDF2-34F3-4B94-880D-4B256274A021}" type="sibTrans" cxnId="{07B996DB-9DD1-466E-ACDF-31E28EEE0D3F}">
      <dgm:prSet/>
      <dgm:spPr/>
      <dgm:t>
        <a:bodyPr/>
        <a:lstStyle/>
        <a:p>
          <a:endParaRPr lang="fr-FR"/>
        </a:p>
      </dgm:t>
    </dgm:pt>
    <dgm:pt modelId="{2204FB0D-EA37-4110-AC5A-F9D1D5E6675C}" type="parTrans" cxnId="{07B996DB-9DD1-466E-ACDF-31E28EEE0D3F}">
      <dgm:prSet/>
      <dgm:spPr/>
      <dgm:t>
        <a:bodyPr/>
        <a:lstStyle/>
        <a:p>
          <a:endParaRPr lang="fr-FR"/>
        </a:p>
      </dgm:t>
    </dgm:pt>
    <dgm:pt modelId="{D0AE15E9-9593-4F46-81A7-C0C082C6B1A6}" type="pres">
      <dgm:prSet presAssocID="{93DB253B-AE14-4183-B26B-87310CCD5D7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98091A-D60A-4E3C-AFB4-547B035E9B08}" type="pres">
      <dgm:prSet presAssocID="{93DB253B-AE14-4183-B26B-87310CCD5D7B}" presName="Background" presStyleLbl="bgImgPlace1" presStyleIdx="0" presStyleCnt="1" custScaleX="135781" custScaleY="121951" custLinFactNeighborX="489" custLinFactNeighborY="-147"/>
      <dgm:spPr>
        <a:solidFill>
          <a:srgbClr val="C2CDE1"/>
        </a:solidFill>
      </dgm:spPr>
      <dgm:t>
        <a:bodyPr/>
        <a:lstStyle/>
        <a:p>
          <a:endParaRPr lang="fr-FR"/>
        </a:p>
      </dgm:t>
    </dgm:pt>
    <dgm:pt modelId="{A7313B6A-AE1E-4EB4-BCB1-C85D1C56A02E}" type="pres">
      <dgm:prSet presAssocID="{93DB253B-AE14-4183-B26B-87310CCD5D7B}" presName="ParentText1" presStyleLbl="revTx" presStyleIdx="0" presStyleCnt="2" custScaleX="85136" custScaleY="20638" custLinFactNeighborX="-14322" custLinFactNeighborY="-628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242810-FAB1-49CC-96C8-C79C55DE574C}" type="pres">
      <dgm:prSet presAssocID="{93DB253B-AE14-4183-B26B-87310CCD5D7B}" presName="ParentText2" presStyleLbl="revTx" presStyleIdx="1" presStyleCnt="2" custScaleX="92040" custScaleY="20638" custLinFactNeighborX="6533" custLinFactNeighborY="-639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5EF6A3-BA6B-4550-8EAA-B9810EAF933E}" type="pres">
      <dgm:prSet presAssocID="{93DB253B-AE14-4183-B26B-87310CCD5D7B}" presName="Plus" presStyleLbl="alignNode1" presStyleIdx="0" presStyleCnt="2" custScaleX="53653" custScaleY="53749" custLinFactNeighborX="-42386"/>
      <dgm:spPr/>
    </dgm:pt>
    <dgm:pt modelId="{5A3D253D-E65C-4FC6-A914-AA58290E8CED}" type="pres">
      <dgm:prSet presAssocID="{93DB253B-AE14-4183-B26B-87310CCD5D7B}" presName="Minus" presStyleLbl="alignNode1" presStyleIdx="1" presStyleCnt="2" custScaleX="75143" custScaleY="70168" custLinFactNeighborX="69527" custLinFactNeighborY="-19614"/>
      <dgm:spPr/>
    </dgm:pt>
    <dgm:pt modelId="{6CE2E642-DBB8-4CD1-B9F8-0C3161B2500A}" type="pres">
      <dgm:prSet presAssocID="{93DB253B-AE14-4183-B26B-87310CCD5D7B}" presName="Divider" presStyleLbl="parChTrans1D1" presStyleIdx="0" presStyleCnt="1"/>
      <dgm:spPr/>
      <dgm:t>
        <a:bodyPr/>
        <a:lstStyle/>
        <a:p>
          <a:endParaRPr lang="fr-FR"/>
        </a:p>
      </dgm:t>
    </dgm:pt>
  </dgm:ptLst>
  <dgm:cxnLst>
    <dgm:cxn modelId="{07B996DB-9DD1-466E-ACDF-31E28EEE0D3F}" srcId="{BFD2DE0B-A735-44EB-B3D9-E0E7902FCEBC}" destId="{98AC78FE-093B-4737-B0BB-A8BDEFB0880C}" srcOrd="1" destOrd="0" parTransId="{2204FB0D-EA37-4110-AC5A-F9D1D5E6675C}" sibTransId="{E26ACDF2-34F3-4B94-880D-4B256274A021}"/>
    <dgm:cxn modelId="{D8E3E2B9-69AF-4756-8B3E-16F4FFD95522}" srcId="{93DB253B-AE14-4183-B26B-87310CCD5D7B}" destId="{BB4C67C7-0F3A-40F5-AA7F-B75483F88715}" srcOrd="1" destOrd="0" parTransId="{4DD00CE0-66A4-4B79-965F-3AD1A21E33E5}" sibTransId="{693AB079-69F2-4324-86EA-F1D6454711E3}"/>
    <dgm:cxn modelId="{32967274-02CF-4E2B-A2B4-C5BBB18A74AB}" srcId="{BFD2DE0B-A735-44EB-B3D9-E0E7902FCEBC}" destId="{83E65B6D-5B48-46FF-AA7C-EB8F2642B565}" srcOrd="2" destOrd="0" parTransId="{C1ED281D-D9F7-47A2-AF85-F1B5812FBE08}" sibTransId="{6EBC5E60-BB7A-4181-B1D2-1E06964DD5BA}"/>
    <dgm:cxn modelId="{16AD6D6D-21BB-4D4E-A256-100EFA1E17E0}" type="presOf" srcId="{BB4C67C7-0F3A-40F5-AA7F-B75483F88715}" destId="{0E242810-FAB1-49CC-96C8-C79C55DE574C}" srcOrd="0" destOrd="0" presId="urn:microsoft.com/office/officeart/2009/3/layout/PlusandMinus"/>
    <dgm:cxn modelId="{7DB3BA39-7B9F-4B1F-8EC7-5BAB7F459411}" type="presOf" srcId="{70CFD824-B1E6-486A-BDA6-A2A721F26DE6}" destId="{A7313B6A-AE1E-4EB4-BCB1-C85D1C56A02E}" srcOrd="0" destOrd="1" presId="urn:microsoft.com/office/officeart/2009/3/layout/PlusandMinus"/>
    <dgm:cxn modelId="{953056EE-C4E2-467F-BEA2-741C29BBECC8}" type="presOf" srcId="{83E65B6D-5B48-46FF-AA7C-EB8F2642B565}" destId="{A7313B6A-AE1E-4EB4-BCB1-C85D1C56A02E}" srcOrd="0" destOrd="3" presId="urn:microsoft.com/office/officeart/2009/3/layout/PlusandMinus"/>
    <dgm:cxn modelId="{8567FE8D-4203-4A18-91C0-1040CAD4CB05}" srcId="{BFD2DE0B-A735-44EB-B3D9-E0E7902FCEBC}" destId="{70CFD824-B1E6-486A-BDA6-A2A721F26DE6}" srcOrd="0" destOrd="0" parTransId="{3D3469AD-5814-4E16-892E-63BE8780ED77}" sibTransId="{5F8C1907-ED66-4C99-92E9-FCE2551FF45C}"/>
    <dgm:cxn modelId="{01B02F09-1D0C-4C97-A94F-A874B857A362}" type="presOf" srcId="{93DB253B-AE14-4183-B26B-87310CCD5D7B}" destId="{D0AE15E9-9593-4F46-81A7-C0C082C6B1A6}" srcOrd="0" destOrd="0" presId="urn:microsoft.com/office/officeart/2009/3/layout/PlusandMinus"/>
    <dgm:cxn modelId="{CB4CEAF8-06D0-4861-B420-CA9EC6A8A6E4}" srcId="{93DB253B-AE14-4183-B26B-87310CCD5D7B}" destId="{BFD2DE0B-A735-44EB-B3D9-E0E7902FCEBC}" srcOrd="0" destOrd="0" parTransId="{FBC0864E-AC6A-4044-9497-8715678FA484}" sibTransId="{00BF26E5-8EB0-4709-A0A8-B5A02413B3AE}"/>
    <dgm:cxn modelId="{7F3856A7-90B8-41D5-AC64-F5942A55997A}" type="presOf" srcId="{98AC78FE-093B-4737-B0BB-A8BDEFB0880C}" destId="{A7313B6A-AE1E-4EB4-BCB1-C85D1C56A02E}" srcOrd="0" destOrd="2" presId="urn:microsoft.com/office/officeart/2009/3/layout/PlusandMinus"/>
    <dgm:cxn modelId="{EE915995-F579-4EB3-88DE-9C04D73EB11D}" type="presOf" srcId="{BFD2DE0B-A735-44EB-B3D9-E0E7902FCEBC}" destId="{A7313B6A-AE1E-4EB4-BCB1-C85D1C56A02E}" srcOrd="0" destOrd="0" presId="urn:microsoft.com/office/officeart/2009/3/layout/PlusandMinus"/>
    <dgm:cxn modelId="{F0DBEF39-12B8-4919-9D19-9720C21B408B}" type="presParOf" srcId="{D0AE15E9-9593-4F46-81A7-C0C082C6B1A6}" destId="{AC98091A-D60A-4E3C-AFB4-547B035E9B08}" srcOrd="0" destOrd="0" presId="urn:microsoft.com/office/officeart/2009/3/layout/PlusandMinus"/>
    <dgm:cxn modelId="{A544F54C-B444-4F67-BC56-FF798F9ED14D}" type="presParOf" srcId="{D0AE15E9-9593-4F46-81A7-C0C082C6B1A6}" destId="{A7313B6A-AE1E-4EB4-BCB1-C85D1C56A02E}" srcOrd="1" destOrd="0" presId="urn:microsoft.com/office/officeart/2009/3/layout/PlusandMinus"/>
    <dgm:cxn modelId="{C6DD400D-4D18-42A5-8926-5AC09EBF0578}" type="presParOf" srcId="{D0AE15E9-9593-4F46-81A7-C0C082C6B1A6}" destId="{0E242810-FAB1-49CC-96C8-C79C55DE574C}" srcOrd="2" destOrd="0" presId="urn:microsoft.com/office/officeart/2009/3/layout/PlusandMinus"/>
    <dgm:cxn modelId="{949A8AD4-7830-448E-BF93-9C80600F22D5}" type="presParOf" srcId="{D0AE15E9-9593-4F46-81A7-C0C082C6B1A6}" destId="{0F5EF6A3-BA6B-4550-8EAA-B9810EAF933E}" srcOrd="3" destOrd="0" presId="urn:microsoft.com/office/officeart/2009/3/layout/PlusandMinus"/>
    <dgm:cxn modelId="{86441169-445B-48DA-A9CE-1EA9584C4E91}" type="presParOf" srcId="{D0AE15E9-9593-4F46-81A7-C0C082C6B1A6}" destId="{5A3D253D-E65C-4FC6-A914-AA58290E8CED}" srcOrd="4" destOrd="0" presId="urn:microsoft.com/office/officeart/2009/3/layout/PlusandMinus"/>
    <dgm:cxn modelId="{0C44745B-D362-4804-85F2-227C99EF8CE4}" type="presParOf" srcId="{D0AE15E9-9593-4F46-81A7-C0C082C6B1A6}" destId="{6CE2E642-DBB8-4CD1-B9F8-0C3161B2500A}" srcOrd="5" destOrd="0" presId="urn:microsoft.com/office/officeart/2009/3/layout/PlusandMinus"/>
  </dgm:cxnLst>
  <dgm:bg>
    <a:solidFill>
      <a:srgbClr val="C2CDE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360381-C0C0-45FB-B7F3-41FCE089BA02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5E63284-E368-4F3C-AF90-1D41E0BDFE09}">
      <dgm:prSet phldrT="[Texte]" custT="1"/>
      <dgm:spPr/>
      <dgm:t>
        <a:bodyPr/>
        <a:lstStyle/>
        <a:p>
          <a:r>
            <a:rPr lang="fr-FR" sz="1600" b="1" smtClean="0"/>
            <a:t>Collect &amp; Process</a:t>
          </a:r>
          <a:endParaRPr lang="fr-FR" sz="1200" b="1"/>
        </a:p>
      </dgm:t>
    </dgm:pt>
    <dgm:pt modelId="{51F5B5D1-6300-4889-8896-428B6C24C776}" type="parTrans" cxnId="{C1B57ECE-9C8A-46C6-B920-D776F5DF88B4}">
      <dgm:prSet/>
      <dgm:spPr/>
      <dgm:t>
        <a:bodyPr/>
        <a:lstStyle/>
        <a:p>
          <a:endParaRPr lang="fr-FR"/>
        </a:p>
      </dgm:t>
    </dgm:pt>
    <dgm:pt modelId="{54BCEE72-53C0-40A7-B1F2-F21CB2BA719D}" type="sibTrans" cxnId="{C1B57ECE-9C8A-46C6-B920-D776F5DF88B4}">
      <dgm:prSet/>
      <dgm:spPr/>
      <dgm:t>
        <a:bodyPr/>
        <a:lstStyle/>
        <a:p>
          <a:endParaRPr lang="fr-FR"/>
        </a:p>
      </dgm:t>
    </dgm:pt>
    <dgm:pt modelId="{E6D6A4FF-4800-4417-B872-A06F58B7630E}">
      <dgm:prSet phldrT="[Texte]" custT="1"/>
      <dgm:spPr/>
      <dgm:t>
        <a:bodyPr/>
        <a:lstStyle/>
        <a:p>
          <a:r>
            <a:rPr lang="fr-FR" sz="1600" b="1" smtClean="0"/>
            <a:t>Structure</a:t>
          </a:r>
          <a:endParaRPr lang="fr-FR" sz="1200" b="1"/>
        </a:p>
      </dgm:t>
    </dgm:pt>
    <dgm:pt modelId="{221D1207-0B65-466F-B398-66154A781FA9}" type="parTrans" cxnId="{B3A2D423-9CB5-44DB-B152-830086A09549}">
      <dgm:prSet/>
      <dgm:spPr/>
      <dgm:t>
        <a:bodyPr/>
        <a:lstStyle/>
        <a:p>
          <a:endParaRPr lang="fr-FR"/>
        </a:p>
      </dgm:t>
    </dgm:pt>
    <dgm:pt modelId="{CBF43220-7155-45C4-B10A-389B78AFC2FF}" type="sibTrans" cxnId="{B3A2D423-9CB5-44DB-B152-830086A09549}">
      <dgm:prSet/>
      <dgm:spPr/>
      <dgm:t>
        <a:bodyPr/>
        <a:lstStyle/>
        <a:p>
          <a:endParaRPr lang="fr-FR"/>
        </a:p>
      </dgm:t>
    </dgm:pt>
    <dgm:pt modelId="{7470E6EF-2ECE-4C26-ADBA-518265B37627}">
      <dgm:prSet phldrT="[Texte]" custT="1"/>
      <dgm:spPr/>
      <dgm:t>
        <a:bodyPr/>
        <a:lstStyle/>
        <a:p>
          <a:r>
            <a:rPr lang="fr-FR" sz="1600" b="1" smtClean="0"/>
            <a:t>Store</a:t>
          </a:r>
          <a:endParaRPr lang="fr-FR" sz="1200" b="1"/>
        </a:p>
      </dgm:t>
    </dgm:pt>
    <dgm:pt modelId="{DF2D45BC-6667-4CFB-9562-32B4EBF15D73}" type="parTrans" cxnId="{248A0C12-8D75-45BE-9D4F-275CB5C59891}">
      <dgm:prSet/>
      <dgm:spPr/>
      <dgm:t>
        <a:bodyPr/>
        <a:lstStyle/>
        <a:p>
          <a:endParaRPr lang="fr-FR"/>
        </a:p>
      </dgm:t>
    </dgm:pt>
    <dgm:pt modelId="{A086F197-8998-4E23-AC81-CEEFF56F5062}" type="sibTrans" cxnId="{248A0C12-8D75-45BE-9D4F-275CB5C59891}">
      <dgm:prSet/>
      <dgm:spPr/>
      <dgm:t>
        <a:bodyPr/>
        <a:lstStyle/>
        <a:p>
          <a:endParaRPr lang="fr-FR"/>
        </a:p>
      </dgm:t>
    </dgm:pt>
    <dgm:pt modelId="{D77D9799-C559-4E01-BD6D-437FC7F1504A}">
      <dgm:prSet phldrT="[Texte]" custT="1"/>
      <dgm:spPr/>
      <dgm:t>
        <a:bodyPr/>
        <a:lstStyle/>
        <a:p>
          <a:r>
            <a:rPr lang="fr-FR" sz="1600" b="1" smtClean="0">
              <a:solidFill>
                <a:schemeClr val="accent2"/>
              </a:solidFill>
            </a:rPr>
            <a:t>Disseminate</a:t>
          </a:r>
          <a:endParaRPr lang="fr-FR" sz="1200" b="1">
            <a:solidFill>
              <a:schemeClr val="accent2"/>
            </a:solidFill>
          </a:endParaRPr>
        </a:p>
      </dgm:t>
    </dgm:pt>
    <dgm:pt modelId="{58B5AE1B-FA73-4791-8E27-00C1C8972C28}" type="parTrans" cxnId="{34C04117-AD79-41B8-8205-697BA8DB1617}">
      <dgm:prSet/>
      <dgm:spPr/>
      <dgm:t>
        <a:bodyPr/>
        <a:lstStyle/>
        <a:p>
          <a:endParaRPr lang="fr-FR"/>
        </a:p>
      </dgm:t>
    </dgm:pt>
    <dgm:pt modelId="{7D37535B-AA47-46EC-8930-91138E3B5D29}" type="sibTrans" cxnId="{34C04117-AD79-41B8-8205-697BA8DB1617}">
      <dgm:prSet/>
      <dgm:spPr/>
      <dgm:t>
        <a:bodyPr/>
        <a:lstStyle/>
        <a:p>
          <a:endParaRPr lang="fr-FR"/>
        </a:p>
      </dgm:t>
    </dgm:pt>
    <dgm:pt modelId="{891641E2-0D04-4217-865E-C94D0147082C}">
      <dgm:prSet phldrT="[Texte]" custT="1"/>
      <dgm:spPr/>
      <dgm:t>
        <a:bodyPr/>
        <a:lstStyle/>
        <a:p>
          <a:r>
            <a:rPr lang="fr-FR" sz="1400" smtClean="0"/>
            <a:t>codification </a:t>
          </a:r>
          <a:br>
            <a:rPr lang="fr-FR" sz="1400" smtClean="0"/>
          </a:br>
          <a:r>
            <a:rPr lang="fr-FR" sz="1400" smtClean="0"/>
            <a:t>(new time series)</a:t>
          </a:r>
          <a:endParaRPr lang="fr-FR" sz="1400"/>
        </a:p>
      </dgm:t>
    </dgm:pt>
    <dgm:pt modelId="{6FFB97BA-6A42-4B5E-952C-5C52951A429B}" type="parTrans" cxnId="{CF529BF5-F0B1-4AD4-8AE5-B15612226C7B}">
      <dgm:prSet/>
      <dgm:spPr/>
      <dgm:t>
        <a:bodyPr/>
        <a:lstStyle/>
        <a:p>
          <a:endParaRPr lang="fr-FR"/>
        </a:p>
      </dgm:t>
    </dgm:pt>
    <dgm:pt modelId="{D7DFE4C4-7D30-4F04-9581-8731360108D0}" type="sibTrans" cxnId="{CF529BF5-F0B1-4AD4-8AE5-B15612226C7B}">
      <dgm:prSet/>
      <dgm:spPr/>
      <dgm:t>
        <a:bodyPr/>
        <a:lstStyle/>
        <a:p>
          <a:endParaRPr lang="fr-FR"/>
        </a:p>
      </dgm:t>
    </dgm:pt>
    <dgm:pt modelId="{644EC832-4601-49D9-8EA5-674F0D1E3546}">
      <dgm:prSet phldrT="[Texte]" custT="1"/>
      <dgm:spPr/>
      <dgm:t>
        <a:bodyPr/>
        <a:lstStyle/>
        <a:p>
          <a:r>
            <a:rPr lang="fr-FR" sz="1400" smtClean="0"/>
            <a:t>from internal BdF Producers</a:t>
          </a:r>
          <a:endParaRPr lang="fr-FR" sz="1400"/>
        </a:p>
      </dgm:t>
    </dgm:pt>
    <dgm:pt modelId="{F61E81A3-36F2-4F78-B1C5-C6F6CBFA5AC1}" type="parTrans" cxnId="{BDA1CD06-F9EF-4B45-97BF-9E4A63D62852}">
      <dgm:prSet/>
      <dgm:spPr/>
      <dgm:t>
        <a:bodyPr/>
        <a:lstStyle/>
        <a:p>
          <a:endParaRPr lang="fr-FR"/>
        </a:p>
      </dgm:t>
    </dgm:pt>
    <dgm:pt modelId="{193CC7C1-F66D-4FEB-9170-686AECD1CCC3}" type="sibTrans" cxnId="{BDA1CD06-F9EF-4B45-97BF-9E4A63D62852}">
      <dgm:prSet/>
      <dgm:spPr/>
      <dgm:t>
        <a:bodyPr/>
        <a:lstStyle/>
        <a:p>
          <a:endParaRPr lang="fr-FR"/>
        </a:p>
      </dgm:t>
    </dgm:pt>
    <dgm:pt modelId="{0231FEF9-A66D-44B6-8ED3-AFC46C64F0AD}">
      <dgm:prSet phldrT="[Texte]" custT="1"/>
      <dgm:spPr/>
      <dgm:t>
        <a:bodyPr/>
        <a:lstStyle/>
        <a:p>
          <a:r>
            <a:rPr lang="fr-FR" sz="1400" smtClean="0"/>
            <a:t>internal BdF databases</a:t>
          </a:r>
          <a:endParaRPr lang="fr-FR" sz="1400"/>
        </a:p>
      </dgm:t>
    </dgm:pt>
    <dgm:pt modelId="{6C80B711-F592-4BAD-B097-5FD745511F5C}" type="parTrans" cxnId="{5A0D4949-BB40-425C-A5F3-A1B89FBA529F}">
      <dgm:prSet/>
      <dgm:spPr/>
      <dgm:t>
        <a:bodyPr/>
        <a:lstStyle/>
        <a:p>
          <a:endParaRPr lang="fr-FR"/>
        </a:p>
      </dgm:t>
    </dgm:pt>
    <dgm:pt modelId="{E35EA231-DE30-4436-8473-DFC666E2829C}" type="sibTrans" cxnId="{5A0D4949-BB40-425C-A5F3-A1B89FBA529F}">
      <dgm:prSet/>
      <dgm:spPr/>
      <dgm:t>
        <a:bodyPr/>
        <a:lstStyle/>
        <a:p>
          <a:endParaRPr lang="fr-FR"/>
        </a:p>
      </dgm:t>
    </dgm:pt>
    <dgm:pt modelId="{833581C1-41FC-410B-82F6-CAB7AB858628}">
      <dgm:prSet phldrT="[Texte]" custT="1"/>
      <dgm:spPr/>
      <dgm:t>
        <a:bodyPr/>
        <a:lstStyle/>
        <a:p>
          <a:r>
            <a:rPr lang="fr-FR" sz="1400" smtClean="0"/>
            <a:t>from  external Providers or Institutions</a:t>
          </a:r>
          <a:endParaRPr lang="fr-FR" sz="1400"/>
        </a:p>
      </dgm:t>
    </dgm:pt>
    <dgm:pt modelId="{F02FD612-925C-425D-8F00-9C62DF21A588}" type="parTrans" cxnId="{0D5C5CE6-56C1-405F-88CF-5684607BC642}">
      <dgm:prSet/>
      <dgm:spPr/>
      <dgm:t>
        <a:bodyPr/>
        <a:lstStyle/>
        <a:p>
          <a:endParaRPr lang="fr-FR"/>
        </a:p>
      </dgm:t>
    </dgm:pt>
    <dgm:pt modelId="{F79C36FB-CBAE-4C06-84DE-A4490F8C62B1}" type="sibTrans" cxnId="{0D5C5CE6-56C1-405F-88CF-5684607BC642}">
      <dgm:prSet/>
      <dgm:spPr/>
      <dgm:t>
        <a:bodyPr/>
        <a:lstStyle/>
        <a:p>
          <a:endParaRPr lang="fr-FR"/>
        </a:p>
      </dgm:t>
    </dgm:pt>
    <dgm:pt modelId="{CFEA5296-1D1D-433E-B5D7-E58C6AF756A0}">
      <dgm:prSet phldrT="[Texte]" custT="1"/>
      <dgm:spPr/>
      <dgm:t>
        <a:bodyPr/>
        <a:lstStyle/>
        <a:p>
          <a:r>
            <a:rPr lang="fr-FR" sz="1400" smtClean="0"/>
            <a:t>to internal BdF Producers</a:t>
          </a:r>
          <a:endParaRPr lang="fr-FR" sz="1400"/>
        </a:p>
      </dgm:t>
    </dgm:pt>
    <dgm:pt modelId="{C83F8EC7-672A-4D5D-B23C-BE7A09981779}" type="parTrans" cxnId="{C00E2C27-0B32-4310-9AA2-5B2A19FAF235}">
      <dgm:prSet/>
      <dgm:spPr/>
      <dgm:t>
        <a:bodyPr/>
        <a:lstStyle/>
        <a:p>
          <a:endParaRPr lang="fr-FR"/>
        </a:p>
      </dgm:t>
    </dgm:pt>
    <dgm:pt modelId="{3CE0962F-6693-4424-8959-6E552453C7D5}" type="sibTrans" cxnId="{C00E2C27-0B32-4310-9AA2-5B2A19FAF235}">
      <dgm:prSet/>
      <dgm:spPr/>
      <dgm:t>
        <a:bodyPr/>
        <a:lstStyle/>
        <a:p>
          <a:endParaRPr lang="fr-FR"/>
        </a:p>
      </dgm:t>
    </dgm:pt>
    <dgm:pt modelId="{B2CEE2DD-1C6A-4C62-A287-7CCD338418D7}">
      <dgm:prSet phldrT="[Texte]" custT="1"/>
      <dgm:spPr/>
      <dgm:t>
        <a:bodyPr/>
        <a:lstStyle/>
        <a:p>
          <a:r>
            <a:rPr lang="fr-FR" sz="1400" smtClean="0"/>
            <a:t>to external institutions</a:t>
          </a:r>
          <a:endParaRPr lang="fr-FR" sz="1400"/>
        </a:p>
      </dgm:t>
    </dgm:pt>
    <dgm:pt modelId="{10D11B07-01B2-4DB8-BD0E-8035F01B1F33}" type="parTrans" cxnId="{E7DD1D54-A60B-4066-B33E-11F43C8C6D49}">
      <dgm:prSet/>
      <dgm:spPr/>
      <dgm:t>
        <a:bodyPr/>
        <a:lstStyle/>
        <a:p>
          <a:endParaRPr lang="fr-FR"/>
        </a:p>
      </dgm:t>
    </dgm:pt>
    <dgm:pt modelId="{3FAB1C5B-304C-4365-9F6D-9D01EE9E0D74}" type="sibTrans" cxnId="{E7DD1D54-A60B-4066-B33E-11F43C8C6D49}">
      <dgm:prSet/>
      <dgm:spPr/>
      <dgm:t>
        <a:bodyPr/>
        <a:lstStyle/>
        <a:p>
          <a:endParaRPr lang="fr-FR"/>
        </a:p>
      </dgm:t>
    </dgm:pt>
    <dgm:pt modelId="{4477E3E3-F429-48AC-B015-72A4F04B5C51}">
      <dgm:prSet phldrT="[Texte]" custT="1"/>
      <dgm:spPr/>
      <dgm:t>
        <a:bodyPr/>
        <a:lstStyle/>
        <a:p>
          <a:r>
            <a:rPr lang="fr-FR" sz="1400" smtClean="0"/>
            <a:t>to Public</a:t>
          </a:r>
          <a:endParaRPr lang="fr-FR" sz="1400"/>
        </a:p>
      </dgm:t>
    </dgm:pt>
    <dgm:pt modelId="{3507572A-C038-4DF2-B8EE-3D02982B139D}" type="parTrans" cxnId="{CA666788-7FCE-4735-AFB2-ADE0DE09EF19}">
      <dgm:prSet/>
      <dgm:spPr/>
      <dgm:t>
        <a:bodyPr/>
        <a:lstStyle/>
        <a:p>
          <a:endParaRPr lang="fr-FR"/>
        </a:p>
      </dgm:t>
    </dgm:pt>
    <dgm:pt modelId="{A7C802BD-75CA-4215-A1BD-57B66C850B08}" type="sibTrans" cxnId="{CA666788-7FCE-4735-AFB2-ADE0DE09EF19}">
      <dgm:prSet/>
      <dgm:spPr/>
      <dgm:t>
        <a:bodyPr/>
        <a:lstStyle/>
        <a:p>
          <a:endParaRPr lang="fr-FR"/>
        </a:p>
      </dgm:t>
    </dgm:pt>
    <dgm:pt modelId="{0F93B894-41DE-4CC3-8EA3-4A3D9EFE1CF4}" type="pres">
      <dgm:prSet presAssocID="{0B360381-C0C0-45FB-B7F3-41FCE089BA02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CBA4A324-FC65-4096-A73D-3373892AD838}" type="pres">
      <dgm:prSet presAssocID="{95E63284-E368-4F3C-AF90-1D41E0BDFE09}" presName="Accent1" presStyleCnt="0"/>
      <dgm:spPr/>
    </dgm:pt>
    <dgm:pt modelId="{74475A1B-8D69-4260-B6E8-8E5D3951F1F6}" type="pres">
      <dgm:prSet presAssocID="{95E63284-E368-4F3C-AF90-1D41E0BDFE09}" presName="Accent" presStyleLbl="node1" presStyleIdx="0" presStyleCnt="4"/>
      <dgm:spPr/>
    </dgm:pt>
    <dgm:pt modelId="{9E3E6FC4-6665-4EFB-A02E-9143AF407EB6}" type="pres">
      <dgm:prSet presAssocID="{95E63284-E368-4F3C-AF90-1D41E0BDFE09}" presName="Child1" presStyleLbl="revTx" presStyleIdx="0" presStyleCnt="8" custScaleX="279248" custLinFactX="3631" custLinFactNeighborX="100000" custLinFactNeighborY="15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2B07DF-8141-4C0F-AC40-B2ECF87AD823}" type="pres">
      <dgm:prSet presAssocID="{95E63284-E368-4F3C-AF90-1D41E0BDFE09}" presName="Parent1" presStyleLbl="revTx" presStyleIdx="1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696B475-C79C-4DA3-AE04-032DFF88E217}" type="pres">
      <dgm:prSet presAssocID="{E6D6A4FF-4800-4417-B872-A06F58B7630E}" presName="Accent2" presStyleCnt="0"/>
      <dgm:spPr/>
    </dgm:pt>
    <dgm:pt modelId="{146E8586-A42F-480D-8A76-E5FD2EE124D2}" type="pres">
      <dgm:prSet presAssocID="{E6D6A4FF-4800-4417-B872-A06F58B7630E}" presName="Accent" presStyleLbl="node1" presStyleIdx="1" presStyleCnt="4"/>
      <dgm:spPr/>
    </dgm:pt>
    <dgm:pt modelId="{6CFAB994-FA49-4049-B939-201D0A2AC80B}" type="pres">
      <dgm:prSet presAssocID="{E6D6A4FF-4800-4417-B872-A06F58B7630E}" presName="Child2" presStyleLbl="revTx" presStyleIdx="2" presStyleCnt="8" custScaleX="170998" custScaleY="102638" custLinFactX="-100000" custLinFactNeighborX="-161455" custLinFactNeighborY="306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BE0683C-4389-4AFF-81B9-20F130E2A489}" type="pres">
      <dgm:prSet presAssocID="{E6D6A4FF-4800-4417-B872-A06F58B7630E}" presName="Parent2" presStyleLbl="revTx" presStyleIdx="3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F36436-0CA8-4053-8542-36776BA02A9E}" type="pres">
      <dgm:prSet presAssocID="{7470E6EF-2ECE-4C26-ADBA-518265B37627}" presName="Accent3" presStyleCnt="0"/>
      <dgm:spPr/>
    </dgm:pt>
    <dgm:pt modelId="{C1A7D53D-5659-4E6C-9779-60B346A7326D}" type="pres">
      <dgm:prSet presAssocID="{7470E6EF-2ECE-4C26-ADBA-518265B37627}" presName="Accent" presStyleLbl="node1" presStyleIdx="2" presStyleCnt="4"/>
      <dgm:spPr/>
    </dgm:pt>
    <dgm:pt modelId="{E1D9995B-F936-44AF-ADFC-AF3E1471D591}" type="pres">
      <dgm:prSet presAssocID="{7470E6EF-2ECE-4C26-ADBA-518265B37627}" presName="Child3" presStyleLbl="revTx" presStyleIdx="4" presStyleCnt="8" custScaleX="219445" custLinFactNeighborX="59735" custLinFactNeighborY="-32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DBC0A39-B9E5-49E1-91A0-8CD91D4D3E56}" type="pres">
      <dgm:prSet presAssocID="{7470E6EF-2ECE-4C26-ADBA-518265B37627}" presName="Parent3" presStyleLbl="revTx" presStyleIdx="5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D9EF5E-3012-474D-B39A-D1A8746E29F7}" type="pres">
      <dgm:prSet presAssocID="{D77D9799-C559-4E01-BD6D-437FC7F1504A}" presName="Accent4" presStyleCnt="0"/>
      <dgm:spPr/>
    </dgm:pt>
    <dgm:pt modelId="{F3C353A5-1A82-4226-B834-B818A86AE5E6}" type="pres">
      <dgm:prSet presAssocID="{D77D9799-C559-4E01-BD6D-437FC7F1504A}" presName="Accent" presStyleLbl="node1" presStyleIdx="3" presStyleCnt="4"/>
      <dgm:spPr/>
    </dgm:pt>
    <dgm:pt modelId="{B11D2D29-7B70-4878-B955-11DFA6698C16}" type="pres">
      <dgm:prSet presAssocID="{D77D9799-C559-4E01-BD6D-437FC7F1504A}" presName="Child4" presStyleLbl="revTx" presStyleIdx="6" presStyleCnt="8" custScaleX="216209" custLinFactX="-100000" custLinFactNeighborX="-199118" custLinFactNeighborY="-26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FD86CA7-DC04-4319-BDC6-C76DE41F2ACA}" type="pres">
      <dgm:prSet presAssocID="{D77D9799-C559-4E01-BD6D-437FC7F1504A}" presName="Parent4" presStyleLbl="revTx" presStyleIdx="7" presStyleCnt="8" custScaleX="120584" custScaleY="1108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2657413-7BC6-4AF0-B46C-69AE29567C00}" type="presOf" srcId="{4477E3E3-F429-48AC-B015-72A4F04B5C51}" destId="{B11D2D29-7B70-4878-B955-11DFA6698C16}" srcOrd="0" destOrd="2" presId="urn:microsoft.com/office/officeart/2009/layout/CircleArrowProcess"/>
    <dgm:cxn modelId="{A6A444F1-AD5F-4024-A7C4-EF4D2C346D94}" type="presOf" srcId="{0B360381-C0C0-45FB-B7F3-41FCE089BA02}" destId="{0F93B894-41DE-4CC3-8EA3-4A3D9EFE1CF4}" srcOrd="0" destOrd="0" presId="urn:microsoft.com/office/officeart/2009/layout/CircleArrowProcess"/>
    <dgm:cxn modelId="{34C04117-AD79-41B8-8205-697BA8DB1617}" srcId="{0B360381-C0C0-45FB-B7F3-41FCE089BA02}" destId="{D77D9799-C559-4E01-BD6D-437FC7F1504A}" srcOrd="3" destOrd="0" parTransId="{58B5AE1B-FA73-4791-8E27-00C1C8972C28}" sibTransId="{7D37535B-AA47-46EC-8930-91138E3B5D29}"/>
    <dgm:cxn modelId="{5A0D4949-BB40-425C-A5F3-A1B89FBA529F}" srcId="{7470E6EF-2ECE-4C26-ADBA-518265B37627}" destId="{0231FEF9-A66D-44B6-8ED3-AFC46C64F0AD}" srcOrd="0" destOrd="0" parTransId="{6C80B711-F592-4BAD-B097-5FD745511F5C}" sibTransId="{E35EA231-DE30-4436-8473-DFC666E2829C}"/>
    <dgm:cxn modelId="{BDA1CD06-F9EF-4B45-97BF-9E4A63D62852}" srcId="{95E63284-E368-4F3C-AF90-1D41E0BDFE09}" destId="{644EC832-4601-49D9-8EA5-674F0D1E3546}" srcOrd="0" destOrd="0" parTransId="{F61E81A3-36F2-4F78-B1C5-C6F6CBFA5AC1}" sibTransId="{193CC7C1-F66D-4FEB-9170-686AECD1CCC3}"/>
    <dgm:cxn modelId="{FB334CE4-DCF2-4077-900E-AEB5C2E25F28}" type="presOf" srcId="{7470E6EF-2ECE-4C26-ADBA-518265B37627}" destId="{ADBC0A39-B9E5-49E1-91A0-8CD91D4D3E56}" srcOrd="0" destOrd="0" presId="urn:microsoft.com/office/officeart/2009/layout/CircleArrowProcess"/>
    <dgm:cxn modelId="{0D5C5CE6-56C1-405F-88CF-5684607BC642}" srcId="{95E63284-E368-4F3C-AF90-1D41E0BDFE09}" destId="{833581C1-41FC-410B-82F6-CAB7AB858628}" srcOrd="1" destOrd="0" parTransId="{F02FD612-925C-425D-8F00-9C62DF21A588}" sibTransId="{F79C36FB-CBAE-4C06-84DE-A4490F8C62B1}"/>
    <dgm:cxn modelId="{7B38B42E-0826-44BF-ABF5-2371050925BF}" type="presOf" srcId="{B2CEE2DD-1C6A-4C62-A287-7CCD338418D7}" destId="{B11D2D29-7B70-4878-B955-11DFA6698C16}" srcOrd="0" destOrd="1" presId="urn:microsoft.com/office/officeart/2009/layout/CircleArrowProcess"/>
    <dgm:cxn modelId="{C1B57ECE-9C8A-46C6-B920-D776F5DF88B4}" srcId="{0B360381-C0C0-45FB-B7F3-41FCE089BA02}" destId="{95E63284-E368-4F3C-AF90-1D41E0BDFE09}" srcOrd="0" destOrd="0" parTransId="{51F5B5D1-6300-4889-8896-428B6C24C776}" sibTransId="{54BCEE72-53C0-40A7-B1F2-F21CB2BA719D}"/>
    <dgm:cxn modelId="{163BBB82-2F65-43B1-9F99-1FD1A6D9B738}" type="presOf" srcId="{95E63284-E368-4F3C-AF90-1D41E0BDFE09}" destId="{A82B07DF-8141-4C0F-AC40-B2ECF87AD823}" srcOrd="0" destOrd="0" presId="urn:microsoft.com/office/officeart/2009/layout/CircleArrowProcess"/>
    <dgm:cxn modelId="{CA666788-7FCE-4735-AFB2-ADE0DE09EF19}" srcId="{D77D9799-C559-4E01-BD6D-437FC7F1504A}" destId="{4477E3E3-F429-48AC-B015-72A4F04B5C51}" srcOrd="2" destOrd="0" parTransId="{3507572A-C038-4DF2-B8EE-3D02982B139D}" sibTransId="{A7C802BD-75CA-4215-A1BD-57B66C850B08}"/>
    <dgm:cxn modelId="{908CC699-794C-433F-A1D2-E2788FD448CA}" type="presOf" srcId="{644EC832-4601-49D9-8EA5-674F0D1E3546}" destId="{9E3E6FC4-6665-4EFB-A02E-9143AF407EB6}" srcOrd="0" destOrd="0" presId="urn:microsoft.com/office/officeart/2009/layout/CircleArrowProcess"/>
    <dgm:cxn modelId="{C00E2C27-0B32-4310-9AA2-5B2A19FAF235}" srcId="{D77D9799-C559-4E01-BD6D-437FC7F1504A}" destId="{CFEA5296-1D1D-433E-B5D7-E58C6AF756A0}" srcOrd="0" destOrd="0" parTransId="{C83F8EC7-672A-4D5D-B23C-BE7A09981779}" sibTransId="{3CE0962F-6693-4424-8959-6E552453C7D5}"/>
    <dgm:cxn modelId="{DC3DC1B1-9EF9-4D85-9A9F-789768E0B4F2}" type="presOf" srcId="{891641E2-0D04-4217-865E-C94D0147082C}" destId="{6CFAB994-FA49-4049-B939-201D0A2AC80B}" srcOrd="0" destOrd="0" presId="urn:microsoft.com/office/officeart/2009/layout/CircleArrowProcess"/>
    <dgm:cxn modelId="{74FAE8CD-8397-49B4-AFCD-C144ED258A37}" type="presOf" srcId="{833581C1-41FC-410B-82F6-CAB7AB858628}" destId="{9E3E6FC4-6665-4EFB-A02E-9143AF407EB6}" srcOrd="0" destOrd="1" presId="urn:microsoft.com/office/officeart/2009/layout/CircleArrowProcess"/>
    <dgm:cxn modelId="{4B4582C8-FC82-407B-A0AE-040FAFCCBAC9}" type="presOf" srcId="{D77D9799-C559-4E01-BD6D-437FC7F1504A}" destId="{CFD86CA7-DC04-4319-BDC6-C76DE41F2ACA}" srcOrd="0" destOrd="0" presId="urn:microsoft.com/office/officeart/2009/layout/CircleArrowProcess"/>
    <dgm:cxn modelId="{119DC27A-A8FE-48E6-8C5A-C78CE09D088E}" type="presOf" srcId="{E6D6A4FF-4800-4417-B872-A06F58B7630E}" destId="{5BE0683C-4389-4AFF-81B9-20F130E2A489}" srcOrd="0" destOrd="0" presId="urn:microsoft.com/office/officeart/2009/layout/CircleArrowProcess"/>
    <dgm:cxn modelId="{248A0C12-8D75-45BE-9D4F-275CB5C59891}" srcId="{0B360381-C0C0-45FB-B7F3-41FCE089BA02}" destId="{7470E6EF-2ECE-4C26-ADBA-518265B37627}" srcOrd="2" destOrd="0" parTransId="{DF2D45BC-6667-4CFB-9562-32B4EBF15D73}" sibTransId="{A086F197-8998-4E23-AC81-CEEFF56F5062}"/>
    <dgm:cxn modelId="{E7DD1D54-A60B-4066-B33E-11F43C8C6D49}" srcId="{D77D9799-C559-4E01-BD6D-437FC7F1504A}" destId="{B2CEE2DD-1C6A-4C62-A287-7CCD338418D7}" srcOrd="1" destOrd="0" parTransId="{10D11B07-01B2-4DB8-BD0E-8035F01B1F33}" sibTransId="{3FAB1C5B-304C-4365-9F6D-9D01EE9E0D74}"/>
    <dgm:cxn modelId="{49C586BF-2D33-45B6-B44B-442FCCB9F838}" type="presOf" srcId="{CFEA5296-1D1D-433E-B5D7-E58C6AF756A0}" destId="{B11D2D29-7B70-4878-B955-11DFA6698C16}" srcOrd="0" destOrd="0" presId="urn:microsoft.com/office/officeart/2009/layout/CircleArrowProcess"/>
    <dgm:cxn modelId="{CF529BF5-F0B1-4AD4-8AE5-B15612226C7B}" srcId="{E6D6A4FF-4800-4417-B872-A06F58B7630E}" destId="{891641E2-0D04-4217-865E-C94D0147082C}" srcOrd="0" destOrd="0" parTransId="{6FFB97BA-6A42-4B5E-952C-5C52951A429B}" sibTransId="{D7DFE4C4-7D30-4F04-9581-8731360108D0}"/>
    <dgm:cxn modelId="{6D3DE766-98EF-4B6B-AE58-AE78236F504C}" type="presOf" srcId="{0231FEF9-A66D-44B6-8ED3-AFC46C64F0AD}" destId="{E1D9995B-F936-44AF-ADFC-AF3E1471D591}" srcOrd="0" destOrd="0" presId="urn:microsoft.com/office/officeart/2009/layout/CircleArrowProcess"/>
    <dgm:cxn modelId="{B3A2D423-9CB5-44DB-B152-830086A09549}" srcId="{0B360381-C0C0-45FB-B7F3-41FCE089BA02}" destId="{E6D6A4FF-4800-4417-B872-A06F58B7630E}" srcOrd="1" destOrd="0" parTransId="{221D1207-0B65-466F-B398-66154A781FA9}" sibTransId="{CBF43220-7155-45C4-B10A-389B78AFC2FF}"/>
    <dgm:cxn modelId="{BD9DF40B-322C-408D-8636-C60B82EC1026}" type="presParOf" srcId="{0F93B894-41DE-4CC3-8EA3-4A3D9EFE1CF4}" destId="{CBA4A324-FC65-4096-A73D-3373892AD838}" srcOrd="0" destOrd="0" presId="urn:microsoft.com/office/officeart/2009/layout/CircleArrowProcess"/>
    <dgm:cxn modelId="{167EECA9-810D-4B33-9054-E3796B4DA424}" type="presParOf" srcId="{CBA4A324-FC65-4096-A73D-3373892AD838}" destId="{74475A1B-8D69-4260-B6E8-8E5D3951F1F6}" srcOrd="0" destOrd="0" presId="urn:microsoft.com/office/officeart/2009/layout/CircleArrowProcess"/>
    <dgm:cxn modelId="{6F838C78-A561-4645-8AE0-5FCB29DE975F}" type="presParOf" srcId="{0F93B894-41DE-4CC3-8EA3-4A3D9EFE1CF4}" destId="{9E3E6FC4-6665-4EFB-A02E-9143AF407EB6}" srcOrd="1" destOrd="0" presId="urn:microsoft.com/office/officeart/2009/layout/CircleArrowProcess"/>
    <dgm:cxn modelId="{FC99DC28-946F-43A3-B750-460D82239FC0}" type="presParOf" srcId="{0F93B894-41DE-4CC3-8EA3-4A3D9EFE1CF4}" destId="{A82B07DF-8141-4C0F-AC40-B2ECF87AD823}" srcOrd="2" destOrd="0" presId="urn:microsoft.com/office/officeart/2009/layout/CircleArrowProcess"/>
    <dgm:cxn modelId="{23772B01-E019-444B-A3B9-ACBBD26B798E}" type="presParOf" srcId="{0F93B894-41DE-4CC3-8EA3-4A3D9EFE1CF4}" destId="{E696B475-C79C-4DA3-AE04-032DFF88E217}" srcOrd="3" destOrd="0" presId="urn:microsoft.com/office/officeart/2009/layout/CircleArrowProcess"/>
    <dgm:cxn modelId="{B7981744-FFF9-466D-9429-5FF4F37A75F7}" type="presParOf" srcId="{E696B475-C79C-4DA3-AE04-032DFF88E217}" destId="{146E8586-A42F-480D-8A76-E5FD2EE124D2}" srcOrd="0" destOrd="0" presId="urn:microsoft.com/office/officeart/2009/layout/CircleArrowProcess"/>
    <dgm:cxn modelId="{B59EED29-4C36-4B5C-81D6-F05B67EA1723}" type="presParOf" srcId="{0F93B894-41DE-4CC3-8EA3-4A3D9EFE1CF4}" destId="{6CFAB994-FA49-4049-B939-201D0A2AC80B}" srcOrd="4" destOrd="0" presId="urn:microsoft.com/office/officeart/2009/layout/CircleArrowProcess"/>
    <dgm:cxn modelId="{5194938F-8547-48D9-B2CD-6DC3A5810CEB}" type="presParOf" srcId="{0F93B894-41DE-4CC3-8EA3-4A3D9EFE1CF4}" destId="{5BE0683C-4389-4AFF-81B9-20F130E2A489}" srcOrd="5" destOrd="0" presId="urn:microsoft.com/office/officeart/2009/layout/CircleArrowProcess"/>
    <dgm:cxn modelId="{14303F99-AC1E-4EA8-8098-E59A052F5371}" type="presParOf" srcId="{0F93B894-41DE-4CC3-8EA3-4A3D9EFE1CF4}" destId="{BFF36436-0CA8-4053-8542-36776BA02A9E}" srcOrd="6" destOrd="0" presId="urn:microsoft.com/office/officeart/2009/layout/CircleArrowProcess"/>
    <dgm:cxn modelId="{66C97555-55CB-4A86-9B83-1D892F3F829A}" type="presParOf" srcId="{BFF36436-0CA8-4053-8542-36776BA02A9E}" destId="{C1A7D53D-5659-4E6C-9779-60B346A7326D}" srcOrd="0" destOrd="0" presId="urn:microsoft.com/office/officeart/2009/layout/CircleArrowProcess"/>
    <dgm:cxn modelId="{4B7EAF76-C6F5-4BD3-B930-19D4A738A7E2}" type="presParOf" srcId="{0F93B894-41DE-4CC3-8EA3-4A3D9EFE1CF4}" destId="{E1D9995B-F936-44AF-ADFC-AF3E1471D591}" srcOrd="7" destOrd="0" presId="urn:microsoft.com/office/officeart/2009/layout/CircleArrowProcess"/>
    <dgm:cxn modelId="{E3C52F7C-92AF-481A-B134-737E47E9B275}" type="presParOf" srcId="{0F93B894-41DE-4CC3-8EA3-4A3D9EFE1CF4}" destId="{ADBC0A39-B9E5-49E1-91A0-8CD91D4D3E56}" srcOrd="8" destOrd="0" presId="urn:microsoft.com/office/officeart/2009/layout/CircleArrowProcess"/>
    <dgm:cxn modelId="{9C2CD5CE-630E-4B69-ACF4-07E388285CBB}" type="presParOf" srcId="{0F93B894-41DE-4CC3-8EA3-4A3D9EFE1CF4}" destId="{8CD9EF5E-3012-474D-B39A-D1A8746E29F7}" srcOrd="9" destOrd="0" presId="urn:microsoft.com/office/officeart/2009/layout/CircleArrowProcess"/>
    <dgm:cxn modelId="{DD345433-101A-47E5-BE67-21A0B73DE3D8}" type="presParOf" srcId="{8CD9EF5E-3012-474D-B39A-D1A8746E29F7}" destId="{F3C353A5-1A82-4226-B834-B818A86AE5E6}" srcOrd="0" destOrd="0" presId="urn:microsoft.com/office/officeart/2009/layout/CircleArrowProcess"/>
    <dgm:cxn modelId="{C95E1B52-D79E-4130-8F54-CE54D061CE62}" type="presParOf" srcId="{0F93B894-41DE-4CC3-8EA3-4A3D9EFE1CF4}" destId="{B11D2D29-7B70-4878-B955-11DFA6698C16}" srcOrd="10" destOrd="0" presId="urn:microsoft.com/office/officeart/2009/layout/CircleArrowProcess"/>
    <dgm:cxn modelId="{45189D55-304A-49E9-8146-5C434F720EE8}" type="presParOf" srcId="{0F93B894-41DE-4CC3-8EA3-4A3D9EFE1CF4}" destId="{CFD86CA7-DC04-4319-BDC6-C76DE41F2ACA}" srcOrd="11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E334D4-D7D6-4D11-BD7D-ED8985A0C6F2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7D76FFE-BBD6-4F43-B87B-D9AEDFE4348A}">
      <dgm:prSet phldrT="[Texte]" custT="1"/>
      <dgm:spPr>
        <a:solidFill>
          <a:schemeClr val="accent6">
            <a:alpha val="90000"/>
          </a:schemeClr>
        </a:solidFill>
      </dgm:spPr>
      <dgm:t>
        <a:bodyPr/>
        <a:lstStyle/>
        <a:p>
          <a:r>
            <a:rPr lang="fr-FR" sz="2000" b="1" smtClean="0">
              <a:solidFill>
                <a:schemeClr val="bg1"/>
              </a:solidFill>
            </a:rPr>
            <a:t>increasing volumes</a:t>
          </a:r>
          <a:endParaRPr lang="fr-FR" sz="2000" b="1">
            <a:solidFill>
              <a:schemeClr val="bg1"/>
            </a:solidFill>
          </a:endParaRPr>
        </a:p>
      </dgm:t>
    </dgm:pt>
    <dgm:pt modelId="{A032F197-2E4B-4E10-AE47-DE9A3B78832E}" type="parTrans" cxnId="{26DA2493-833A-4DFC-BDE5-860F7B8E6C9C}">
      <dgm:prSet/>
      <dgm:spPr/>
      <dgm:t>
        <a:bodyPr/>
        <a:lstStyle/>
        <a:p>
          <a:endParaRPr lang="fr-FR"/>
        </a:p>
      </dgm:t>
    </dgm:pt>
    <dgm:pt modelId="{94B8C277-BC85-4517-8A12-07425FA5BCFD}" type="sibTrans" cxnId="{26DA2493-833A-4DFC-BDE5-860F7B8E6C9C}">
      <dgm:prSet/>
      <dgm:spPr/>
      <dgm:t>
        <a:bodyPr/>
        <a:lstStyle/>
        <a:p>
          <a:endParaRPr lang="fr-FR"/>
        </a:p>
      </dgm:t>
    </dgm:pt>
    <dgm:pt modelId="{866098EC-93E2-42B2-9688-621A55F26152}">
      <dgm:prSet phldrT="[Texte]" custT="1"/>
      <dgm:spPr/>
      <dgm:t>
        <a:bodyPr/>
        <a:lstStyle/>
        <a:p>
          <a:r>
            <a:rPr lang="fr-FR" sz="1400" smtClean="0"/>
            <a:t>quality checks</a:t>
          </a:r>
          <a:endParaRPr lang="fr-FR" sz="1400"/>
        </a:p>
      </dgm:t>
    </dgm:pt>
    <dgm:pt modelId="{F9468F2E-00A3-4431-86AB-0F4CE90F214E}" type="parTrans" cxnId="{35C63321-5C38-41D8-83F9-37E5195A8A2B}">
      <dgm:prSet/>
      <dgm:spPr/>
      <dgm:t>
        <a:bodyPr/>
        <a:lstStyle/>
        <a:p>
          <a:endParaRPr lang="fr-FR"/>
        </a:p>
      </dgm:t>
    </dgm:pt>
    <dgm:pt modelId="{00C16A05-0329-4387-A47D-320439E24D87}" type="sibTrans" cxnId="{35C63321-5C38-41D8-83F9-37E5195A8A2B}">
      <dgm:prSet/>
      <dgm:spPr/>
      <dgm:t>
        <a:bodyPr/>
        <a:lstStyle/>
        <a:p>
          <a:endParaRPr lang="fr-FR"/>
        </a:p>
      </dgm:t>
    </dgm:pt>
    <dgm:pt modelId="{FAFB1F72-C7AC-42F6-90F7-2A6E3A5AA322}">
      <dgm:prSet phldrT="[Texte]" custT="1"/>
      <dgm:spPr/>
      <dgm:t>
        <a:bodyPr/>
        <a:lstStyle/>
        <a:p>
          <a:r>
            <a:rPr lang="fr-FR" sz="1400" smtClean="0"/>
            <a:t>more providers</a:t>
          </a:r>
          <a:endParaRPr lang="fr-FR" sz="1400"/>
        </a:p>
      </dgm:t>
    </dgm:pt>
    <dgm:pt modelId="{717DB1A6-3627-4A0F-B30B-2E76FBACB176}" type="parTrans" cxnId="{9AFCB73E-A138-48E8-9EBF-3635D907BC3A}">
      <dgm:prSet/>
      <dgm:spPr/>
      <dgm:t>
        <a:bodyPr/>
        <a:lstStyle/>
        <a:p>
          <a:endParaRPr lang="fr-FR"/>
        </a:p>
      </dgm:t>
    </dgm:pt>
    <dgm:pt modelId="{5210BAB8-1148-4ABB-B69C-2ED90B28F3D6}" type="sibTrans" cxnId="{9AFCB73E-A138-48E8-9EBF-3635D907BC3A}">
      <dgm:prSet/>
      <dgm:spPr/>
      <dgm:t>
        <a:bodyPr/>
        <a:lstStyle/>
        <a:p>
          <a:endParaRPr lang="fr-FR"/>
        </a:p>
      </dgm:t>
    </dgm:pt>
    <dgm:pt modelId="{7EAA2998-1D37-4DBB-BEAF-F3BDA6D205AC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manual supervision</a:t>
          </a:r>
          <a:endParaRPr lang="fr-FR" sz="1400"/>
        </a:p>
      </dgm:t>
    </dgm:pt>
    <dgm:pt modelId="{26E47888-361A-4057-BCAB-CFC9AF79A753}" type="parTrans" cxnId="{85BA65E5-E0EB-4D53-9EEE-4134B54A2F2B}">
      <dgm:prSet/>
      <dgm:spPr/>
      <dgm:t>
        <a:bodyPr/>
        <a:lstStyle/>
        <a:p>
          <a:endParaRPr lang="fr-FR"/>
        </a:p>
      </dgm:t>
    </dgm:pt>
    <dgm:pt modelId="{EC95C9C3-B14A-490F-A2C9-7627058FBCDC}" type="sibTrans" cxnId="{85BA65E5-E0EB-4D53-9EEE-4134B54A2F2B}">
      <dgm:prSet/>
      <dgm:spPr/>
      <dgm:t>
        <a:bodyPr/>
        <a:lstStyle/>
        <a:p>
          <a:endParaRPr lang="fr-FR"/>
        </a:p>
      </dgm:t>
    </dgm:pt>
    <dgm:pt modelId="{FD743D9B-DFEF-4B1B-B40B-51B32874ECFB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over-aged search engine</a:t>
          </a:r>
          <a:endParaRPr lang="fr-FR" sz="1400"/>
        </a:p>
      </dgm:t>
    </dgm:pt>
    <dgm:pt modelId="{CD5170BC-705C-4263-BE59-8EAACF48005A}" type="parTrans" cxnId="{EE4D1B54-9D24-4286-8207-E8F038346CB1}">
      <dgm:prSet/>
      <dgm:spPr/>
      <dgm:t>
        <a:bodyPr/>
        <a:lstStyle/>
        <a:p>
          <a:endParaRPr lang="fr-FR"/>
        </a:p>
      </dgm:t>
    </dgm:pt>
    <dgm:pt modelId="{396D9BEE-9DB1-4ABD-BF6B-89522259FC8C}" type="sibTrans" cxnId="{EE4D1B54-9D24-4286-8207-E8F038346CB1}">
      <dgm:prSet/>
      <dgm:spPr/>
      <dgm:t>
        <a:bodyPr/>
        <a:lstStyle/>
        <a:p>
          <a:endParaRPr lang="fr-FR"/>
        </a:p>
      </dgm:t>
    </dgm:pt>
    <dgm:pt modelId="{586CE4C7-019C-421F-8EB6-A366683DC572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not fully-automated processes</a:t>
          </a:r>
          <a:endParaRPr lang="fr-FR" sz="1400"/>
        </a:p>
      </dgm:t>
    </dgm:pt>
    <dgm:pt modelId="{9B205A7B-5259-429E-B434-B6B80486B0B1}" type="parTrans" cxnId="{1ED2932C-A912-4A76-8F84-55428FB322FD}">
      <dgm:prSet/>
      <dgm:spPr/>
      <dgm:t>
        <a:bodyPr/>
        <a:lstStyle/>
        <a:p>
          <a:endParaRPr lang="fr-FR"/>
        </a:p>
      </dgm:t>
    </dgm:pt>
    <dgm:pt modelId="{DF0568EC-B9CA-4807-9CB6-001CD0A17979}" type="sibTrans" cxnId="{1ED2932C-A912-4A76-8F84-55428FB322FD}">
      <dgm:prSet/>
      <dgm:spPr/>
      <dgm:t>
        <a:bodyPr/>
        <a:lstStyle/>
        <a:p>
          <a:endParaRPr lang="fr-FR"/>
        </a:p>
      </dgm:t>
    </dgm:pt>
    <dgm:pt modelId="{CE5E4192-7E1F-417B-8B7A-EE64EC6F7DD9}">
      <dgm:prSet phldrT="[Texte]" custT="1"/>
      <dgm:spPr/>
      <dgm:t>
        <a:bodyPr/>
        <a:lstStyle/>
        <a:p>
          <a:r>
            <a:rPr lang="fr-FR" sz="1400" smtClean="0"/>
            <a:t>more consumers</a:t>
          </a:r>
          <a:endParaRPr lang="fr-FR" sz="1400"/>
        </a:p>
      </dgm:t>
    </dgm:pt>
    <dgm:pt modelId="{4683207F-094C-4407-BC61-4CFDA8EC9DC5}" type="parTrans" cxnId="{7151FA7C-EADC-4E3F-B2D2-A6B447693C3F}">
      <dgm:prSet/>
      <dgm:spPr/>
      <dgm:t>
        <a:bodyPr/>
        <a:lstStyle/>
        <a:p>
          <a:endParaRPr lang="fr-FR"/>
        </a:p>
      </dgm:t>
    </dgm:pt>
    <dgm:pt modelId="{CD005A7A-1AF4-4BEA-A8CA-112D778FACC2}" type="sibTrans" cxnId="{7151FA7C-EADC-4E3F-B2D2-A6B447693C3F}">
      <dgm:prSet/>
      <dgm:spPr/>
      <dgm:t>
        <a:bodyPr/>
        <a:lstStyle/>
        <a:p>
          <a:endParaRPr lang="fr-FR"/>
        </a:p>
      </dgm:t>
    </dgm:pt>
    <dgm:pt modelId="{D0D32323-BF26-4B43-826C-9E590F4BC2E8}">
      <dgm:prSet phldrT="[Texte]" custT="1"/>
      <dgm:spPr/>
      <dgm:t>
        <a:bodyPr/>
        <a:lstStyle/>
        <a:p>
          <a:r>
            <a:rPr lang="fr-FR" sz="1400" smtClean="0"/>
            <a:t>more datasets</a:t>
          </a:r>
          <a:endParaRPr lang="fr-FR" sz="1400"/>
        </a:p>
      </dgm:t>
    </dgm:pt>
    <dgm:pt modelId="{585D678A-48DF-4EDF-9E56-D07ACF3FD2B3}" type="parTrans" cxnId="{41D5FC1B-9811-4AE4-9ACE-ADA4DDABDDDA}">
      <dgm:prSet/>
      <dgm:spPr/>
      <dgm:t>
        <a:bodyPr/>
        <a:lstStyle/>
        <a:p>
          <a:endParaRPr lang="fr-FR"/>
        </a:p>
      </dgm:t>
    </dgm:pt>
    <dgm:pt modelId="{9C2ACD7F-4E48-4A2D-8FAC-5D8D69ECB70A}" type="sibTrans" cxnId="{41D5FC1B-9811-4AE4-9ACE-ADA4DDABDDDA}">
      <dgm:prSet/>
      <dgm:spPr/>
      <dgm:t>
        <a:bodyPr/>
        <a:lstStyle/>
        <a:p>
          <a:endParaRPr lang="fr-FR"/>
        </a:p>
      </dgm:t>
    </dgm:pt>
    <dgm:pt modelId="{A65902C0-3537-4B31-9533-05ABFC96A8AB}">
      <dgm:prSet phldrT="[Texte]" custT="1"/>
      <dgm:spPr/>
      <dgm:t>
        <a:bodyPr/>
        <a:lstStyle/>
        <a:p>
          <a:r>
            <a:rPr lang="fr-FR" sz="2000" b="1" dirty="0" smtClean="0"/>
            <a:t>Situation as of 2011</a:t>
          </a:r>
          <a:endParaRPr lang="fr-FR" sz="2000" b="1" dirty="0"/>
        </a:p>
      </dgm:t>
    </dgm:pt>
    <dgm:pt modelId="{10F161C8-D6F1-45A0-B9A2-5D69B9AA89E8}" type="sibTrans" cxnId="{E90F8290-FD5B-46C7-8F36-F40426A43A6F}">
      <dgm:prSet/>
      <dgm:spPr/>
      <dgm:t>
        <a:bodyPr/>
        <a:lstStyle/>
        <a:p>
          <a:endParaRPr lang="fr-FR"/>
        </a:p>
      </dgm:t>
    </dgm:pt>
    <dgm:pt modelId="{783D19B7-B67B-4539-AC5B-D17CFBD3D08A}" type="parTrans" cxnId="{E90F8290-FD5B-46C7-8F36-F40426A43A6F}">
      <dgm:prSet/>
      <dgm:spPr/>
      <dgm:t>
        <a:bodyPr/>
        <a:lstStyle/>
        <a:p>
          <a:endParaRPr lang="fr-FR"/>
        </a:p>
      </dgm:t>
    </dgm:pt>
    <dgm:pt modelId="{30F02D1D-DF45-4A44-B094-133260127376}" type="pres">
      <dgm:prSet presAssocID="{4DE334D4-D7D6-4D11-BD7D-ED8985A0C6F2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23C7F00-D612-49DE-AF48-A8A28332BC0D}" type="pres">
      <dgm:prSet presAssocID="{4DE334D4-D7D6-4D11-BD7D-ED8985A0C6F2}" presName="dummyMaxCanvas" presStyleCnt="0"/>
      <dgm:spPr/>
    </dgm:pt>
    <dgm:pt modelId="{8C3C2957-7558-48E7-9FF0-5524A8E2B37E}" type="pres">
      <dgm:prSet presAssocID="{4DE334D4-D7D6-4D11-BD7D-ED8985A0C6F2}" presName="parentComposite" presStyleCnt="0"/>
      <dgm:spPr/>
    </dgm:pt>
    <dgm:pt modelId="{6964884B-3FA5-489C-AF38-962B102A246B}" type="pres">
      <dgm:prSet presAssocID="{4DE334D4-D7D6-4D11-BD7D-ED8985A0C6F2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fr-FR"/>
        </a:p>
      </dgm:t>
    </dgm:pt>
    <dgm:pt modelId="{406AB782-A8D9-490A-9F03-A8CF37ACA72B}" type="pres">
      <dgm:prSet presAssocID="{4DE334D4-D7D6-4D11-BD7D-ED8985A0C6F2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fr-FR"/>
        </a:p>
      </dgm:t>
    </dgm:pt>
    <dgm:pt modelId="{E67CCD4E-1560-4942-91AC-3203A7834139}" type="pres">
      <dgm:prSet presAssocID="{4DE334D4-D7D6-4D11-BD7D-ED8985A0C6F2}" presName="childrenComposite" presStyleCnt="0"/>
      <dgm:spPr/>
    </dgm:pt>
    <dgm:pt modelId="{65CB1BB8-FF1A-4588-8A2A-2A23615009E0}" type="pres">
      <dgm:prSet presAssocID="{4DE334D4-D7D6-4D11-BD7D-ED8985A0C6F2}" presName="dummyMaxCanvas_ChildArea" presStyleCnt="0"/>
      <dgm:spPr/>
    </dgm:pt>
    <dgm:pt modelId="{E4BD89E7-D98C-4BCD-AE1E-2518F32A3A34}" type="pres">
      <dgm:prSet presAssocID="{4DE334D4-D7D6-4D11-BD7D-ED8985A0C6F2}" presName="fulcrum" presStyleLbl="alignAccFollowNode1" presStyleIdx="2" presStyleCnt="4"/>
      <dgm:spPr/>
    </dgm:pt>
    <dgm:pt modelId="{C8A65BEC-B539-4328-BB72-F3D079BC20B0}" type="pres">
      <dgm:prSet presAssocID="{4DE334D4-D7D6-4D11-BD7D-ED8985A0C6F2}" presName="balance_43" presStyleLbl="alignAccFollowNode1" presStyleIdx="3" presStyleCnt="4">
        <dgm:presLayoutVars>
          <dgm:bulletEnabled val="1"/>
        </dgm:presLayoutVars>
      </dgm:prSet>
      <dgm:spPr/>
    </dgm:pt>
    <dgm:pt modelId="{F39A3D02-F1B0-43E7-A2B2-BD6646290D48}" type="pres">
      <dgm:prSet presAssocID="{4DE334D4-D7D6-4D11-BD7D-ED8985A0C6F2}" presName="left_43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CAFE8F-3CC6-477D-A9FC-B0BDAAC8EE7E}" type="pres">
      <dgm:prSet presAssocID="{4DE334D4-D7D6-4D11-BD7D-ED8985A0C6F2}" presName="left_43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C6600D-2DC3-4752-A373-D3016A5A3A6E}" type="pres">
      <dgm:prSet presAssocID="{4DE334D4-D7D6-4D11-BD7D-ED8985A0C6F2}" presName="left_43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45BEF4-1D2A-458E-9D8D-D9159A20B015}" type="pres">
      <dgm:prSet presAssocID="{4DE334D4-D7D6-4D11-BD7D-ED8985A0C6F2}" presName="left_43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8A19C4-6B72-462D-B137-019B80769324}" type="pres">
      <dgm:prSet presAssocID="{4DE334D4-D7D6-4D11-BD7D-ED8985A0C6F2}" presName="right_43_1" presStyleLbl="node1" presStyleIdx="4" presStyleCnt="7" custScaleX="11331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0239EC7-65CD-43E8-B601-20A1064D0AA0}" type="pres">
      <dgm:prSet presAssocID="{4DE334D4-D7D6-4D11-BD7D-ED8985A0C6F2}" presName="right_43_2" presStyleLbl="node1" presStyleIdx="5" presStyleCnt="7" custScaleX="11331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4D52F1-8607-43D5-9B46-75A8FE5A247E}" type="pres">
      <dgm:prSet presAssocID="{4DE334D4-D7D6-4D11-BD7D-ED8985A0C6F2}" presName="right_43_3" presStyleLbl="node1" presStyleIdx="6" presStyleCnt="7" custScaleX="11294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6E4812A-6445-4FF1-9F94-802D2E497D3A}" type="presOf" srcId="{FD743D9B-DFEF-4B1B-B40B-51B32874ECFB}" destId="{F0239EC7-65CD-43E8-B601-20A1064D0AA0}" srcOrd="0" destOrd="0" presId="urn:microsoft.com/office/officeart/2005/8/layout/balance1"/>
    <dgm:cxn modelId="{1ED2932C-A912-4A76-8F84-55428FB322FD}" srcId="{A65902C0-3537-4B31-9533-05ABFC96A8AB}" destId="{586CE4C7-019C-421F-8EB6-A366683DC572}" srcOrd="2" destOrd="0" parTransId="{9B205A7B-5259-429E-B434-B6B80486B0B1}" sibTransId="{DF0568EC-B9CA-4807-9CB6-001CD0A17979}"/>
    <dgm:cxn modelId="{404F4CB7-A147-421D-B152-D339D55E7FC0}" type="presOf" srcId="{67D76FFE-BBD6-4F43-B87B-D9AEDFE4348A}" destId="{6964884B-3FA5-489C-AF38-962B102A246B}" srcOrd="0" destOrd="0" presId="urn:microsoft.com/office/officeart/2005/8/layout/balance1"/>
    <dgm:cxn modelId="{85BA65E5-E0EB-4D53-9EEE-4134B54A2F2B}" srcId="{A65902C0-3537-4B31-9533-05ABFC96A8AB}" destId="{7EAA2998-1D37-4DBB-BEAF-F3BDA6D205AC}" srcOrd="0" destOrd="0" parTransId="{26E47888-361A-4057-BCAB-CFC9AF79A753}" sibTransId="{EC95C9C3-B14A-490F-A2C9-7627058FBCDC}"/>
    <dgm:cxn modelId="{D83AF841-876E-49AF-B2DE-585A0AE01BE4}" type="presOf" srcId="{FAFB1F72-C7AC-42F6-90F7-2A6E3A5AA322}" destId="{08C6600D-2DC3-4752-A373-D3016A5A3A6E}" srcOrd="0" destOrd="0" presId="urn:microsoft.com/office/officeart/2005/8/layout/balance1"/>
    <dgm:cxn modelId="{263417C6-7614-4F4B-8E9D-E64A50D61A8C}" type="presOf" srcId="{866098EC-93E2-42B2-9688-621A55F26152}" destId="{F39A3D02-F1B0-43E7-A2B2-BD6646290D48}" srcOrd="0" destOrd="0" presId="urn:microsoft.com/office/officeart/2005/8/layout/balance1"/>
    <dgm:cxn modelId="{058DEB59-381A-450C-B31F-7D194FBCCC22}" type="presOf" srcId="{4DE334D4-D7D6-4D11-BD7D-ED8985A0C6F2}" destId="{30F02D1D-DF45-4A44-B094-133260127376}" srcOrd="0" destOrd="0" presId="urn:microsoft.com/office/officeart/2005/8/layout/balance1"/>
    <dgm:cxn modelId="{E90F8290-FD5B-46C7-8F36-F40426A43A6F}" srcId="{4DE334D4-D7D6-4D11-BD7D-ED8985A0C6F2}" destId="{A65902C0-3537-4B31-9533-05ABFC96A8AB}" srcOrd="1" destOrd="0" parTransId="{783D19B7-B67B-4539-AC5B-D17CFBD3D08A}" sibTransId="{10F161C8-D6F1-45A0-B9A2-5D69B9AA89E8}"/>
    <dgm:cxn modelId="{F6873CC3-16FB-43E3-B3BD-E560BA8AA925}" type="presOf" srcId="{586CE4C7-019C-421F-8EB6-A366683DC572}" destId="{C14D52F1-8607-43D5-9B46-75A8FE5A247E}" srcOrd="0" destOrd="0" presId="urn:microsoft.com/office/officeart/2005/8/layout/balance1"/>
    <dgm:cxn modelId="{EA0DB63B-6F03-41C9-93D6-91CC53EA1B2E}" type="presOf" srcId="{D0D32323-BF26-4B43-826C-9E590F4BC2E8}" destId="{75CAFE8F-3CC6-477D-A9FC-B0BDAAC8EE7E}" srcOrd="0" destOrd="0" presId="urn:microsoft.com/office/officeart/2005/8/layout/balance1"/>
    <dgm:cxn modelId="{EE4D1B54-9D24-4286-8207-E8F038346CB1}" srcId="{A65902C0-3537-4B31-9533-05ABFC96A8AB}" destId="{FD743D9B-DFEF-4B1B-B40B-51B32874ECFB}" srcOrd="1" destOrd="0" parTransId="{CD5170BC-705C-4263-BE59-8EAACF48005A}" sibTransId="{396D9BEE-9DB1-4ABD-BF6B-89522259FC8C}"/>
    <dgm:cxn modelId="{41D5FC1B-9811-4AE4-9ACE-ADA4DDABDDDA}" srcId="{67D76FFE-BBD6-4F43-B87B-D9AEDFE4348A}" destId="{D0D32323-BF26-4B43-826C-9E590F4BC2E8}" srcOrd="1" destOrd="0" parTransId="{585D678A-48DF-4EDF-9E56-D07ACF3FD2B3}" sibTransId="{9C2ACD7F-4E48-4A2D-8FAC-5D8D69ECB70A}"/>
    <dgm:cxn modelId="{9AFCB73E-A138-48E8-9EBF-3635D907BC3A}" srcId="{67D76FFE-BBD6-4F43-B87B-D9AEDFE4348A}" destId="{FAFB1F72-C7AC-42F6-90F7-2A6E3A5AA322}" srcOrd="2" destOrd="0" parTransId="{717DB1A6-3627-4A0F-B30B-2E76FBACB176}" sibTransId="{5210BAB8-1148-4ABB-B69C-2ED90B28F3D6}"/>
    <dgm:cxn modelId="{7151FA7C-EADC-4E3F-B2D2-A6B447693C3F}" srcId="{67D76FFE-BBD6-4F43-B87B-D9AEDFE4348A}" destId="{CE5E4192-7E1F-417B-8B7A-EE64EC6F7DD9}" srcOrd="3" destOrd="0" parTransId="{4683207F-094C-4407-BC61-4CFDA8EC9DC5}" sibTransId="{CD005A7A-1AF4-4BEA-A8CA-112D778FACC2}"/>
    <dgm:cxn modelId="{B58C6385-9746-47A7-AE7E-16A1D20F9132}" type="presOf" srcId="{A65902C0-3537-4B31-9533-05ABFC96A8AB}" destId="{406AB782-A8D9-490A-9F03-A8CF37ACA72B}" srcOrd="0" destOrd="0" presId="urn:microsoft.com/office/officeart/2005/8/layout/balance1"/>
    <dgm:cxn modelId="{427A96A4-6416-4F86-B181-2381A5C51F64}" type="presOf" srcId="{7EAA2998-1D37-4DBB-BEAF-F3BDA6D205AC}" destId="{C98A19C4-6B72-462D-B137-019B80769324}" srcOrd="0" destOrd="0" presId="urn:microsoft.com/office/officeart/2005/8/layout/balance1"/>
    <dgm:cxn modelId="{A4210D2A-AE53-46FD-AFBB-ABC482620FCF}" type="presOf" srcId="{CE5E4192-7E1F-417B-8B7A-EE64EC6F7DD9}" destId="{C945BEF4-1D2A-458E-9D8D-D9159A20B015}" srcOrd="0" destOrd="0" presId="urn:microsoft.com/office/officeart/2005/8/layout/balance1"/>
    <dgm:cxn modelId="{26DA2493-833A-4DFC-BDE5-860F7B8E6C9C}" srcId="{4DE334D4-D7D6-4D11-BD7D-ED8985A0C6F2}" destId="{67D76FFE-BBD6-4F43-B87B-D9AEDFE4348A}" srcOrd="0" destOrd="0" parTransId="{A032F197-2E4B-4E10-AE47-DE9A3B78832E}" sibTransId="{94B8C277-BC85-4517-8A12-07425FA5BCFD}"/>
    <dgm:cxn modelId="{35C63321-5C38-41D8-83F9-37E5195A8A2B}" srcId="{67D76FFE-BBD6-4F43-B87B-D9AEDFE4348A}" destId="{866098EC-93E2-42B2-9688-621A55F26152}" srcOrd="0" destOrd="0" parTransId="{F9468F2E-00A3-4431-86AB-0F4CE90F214E}" sibTransId="{00C16A05-0329-4387-A47D-320439E24D87}"/>
    <dgm:cxn modelId="{B2F90F4A-0598-44CC-98FB-703CB655E8F4}" type="presParOf" srcId="{30F02D1D-DF45-4A44-B094-133260127376}" destId="{523C7F00-D612-49DE-AF48-A8A28332BC0D}" srcOrd="0" destOrd="0" presId="urn:microsoft.com/office/officeart/2005/8/layout/balance1"/>
    <dgm:cxn modelId="{7A151B9D-72C7-42E7-9942-2264EE6CEB99}" type="presParOf" srcId="{30F02D1D-DF45-4A44-B094-133260127376}" destId="{8C3C2957-7558-48E7-9FF0-5524A8E2B37E}" srcOrd="1" destOrd="0" presId="urn:microsoft.com/office/officeart/2005/8/layout/balance1"/>
    <dgm:cxn modelId="{3E53E5DD-8C22-4B9C-A374-2FFFE7BCC8BB}" type="presParOf" srcId="{8C3C2957-7558-48E7-9FF0-5524A8E2B37E}" destId="{6964884B-3FA5-489C-AF38-962B102A246B}" srcOrd="0" destOrd="0" presId="urn:microsoft.com/office/officeart/2005/8/layout/balance1"/>
    <dgm:cxn modelId="{5821850F-0D64-4831-A398-6EEAF9DFFE4E}" type="presParOf" srcId="{8C3C2957-7558-48E7-9FF0-5524A8E2B37E}" destId="{406AB782-A8D9-490A-9F03-A8CF37ACA72B}" srcOrd="1" destOrd="0" presId="urn:microsoft.com/office/officeart/2005/8/layout/balance1"/>
    <dgm:cxn modelId="{E37CF6C7-6B4C-457D-890D-F122ECDBD713}" type="presParOf" srcId="{30F02D1D-DF45-4A44-B094-133260127376}" destId="{E67CCD4E-1560-4942-91AC-3203A7834139}" srcOrd="2" destOrd="0" presId="urn:microsoft.com/office/officeart/2005/8/layout/balance1"/>
    <dgm:cxn modelId="{77EAA2F5-1FA2-4FF5-8189-0469BEA7A81D}" type="presParOf" srcId="{E67CCD4E-1560-4942-91AC-3203A7834139}" destId="{65CB1BB8-FF1A-4588-8A2A-2A23615009E0}" srcOrd="0" destOrd="0" presId="urn:microsoft.com/office/officeart/2005/8/layout/balance1"/>
    <dgm:cxn modelId="{531DE116-6EF3-43BF-BFFC-6F7CD8DF8C6C}" type="presParOf" srcId="{E67CCD4E-1560-4942-91AC-3203A7834139}" destId="{E4BD89E7-D98C-4BCD-AE1E-2518F32A3A34}" srcOrd="1" destOrd="0" presId="urn:microsoft.com/office/officeart/2005/8/layout/balance1"/>
    <dgm:cxn modelId="{A6DD17BD-1EF2-4FB3-9536-3DAE01CAFB33}" type="presParOf" srcId="{E67CCD4E-1560-4942-91AC-3203A7834139}" destId="{C8A65BEC-B539-4328-BB72-F3D079BC20B0}" srcOrd="2" destOrd="0" presId="urn:microsoft.com/office/officeart/2005/8/layout/balance1"/>
    <dgm:cxn modelId="{EF616733-F95F-491B-A174-D07603026A28}" type="presParOf" srcId="{E67CCD4E-1560-4942-91AC-3203A7834139}" destId="{F39A3D02-F1B0-43E7-A2B2-BD6646290D48}" srcOrd="3" destOrd="0" presId="urn:microsoft.com/office/officeart/2005/8/layout/balance1"/>
    <dgm:cxn modelId="{A9811259-1C05-4684-B1D0-8846038DB69D}" type="presParOf" srcId="{E67CCD4E-1560-4942-91AC-3203A7834139}" destId="{75CAFE8F-3CC6-477D-A9FC-B0BDAAC8EE7E}" srcOrd="4" destOrd="0" presId="urn:microsoft.com/office/officeart/2005/8/layout/balance1"/>
    <dgm:cxn modelId="{AAE8764C-4F57-440B-8C62-8F2F8C942360}" type="presParOf" srcId="{E67CCD4E-1560-4942-91AC-3203A7834139}" destId="{08C6600D-2DC3-4752-A373-D3016A5A3A6E}" srcOrd="5" destOrd="0" presId="urn:microsoft.com/office/officeart/2005/8/layout/balance1"/>
    <dgm:cxn modelId="{0455E021-2EF7-4706-8093-443924483802}" type="presParOf" srcId="{E67CCD4E-1560-4942-91AC-3203A7834139}" destId="{C945BEF4-1D2A-458E-9D8D-D9159A20B015}" srcOrd="6" destOrd="0" presId="urn:microsoft.com/office/officeart/2005/8/layout/balance1"/>
    <dgm:cxn modelId="{CB0F899F-17F4-4EA8-95C8-754187A4FF48}" type="presParOf" srcId="{E67CCD4E-1560-4942-91AC-3203A7834139}" destId="{C98A19C4-6B72-462D-B137-019B80769324}" srcOrd="7" destOrd="0" presId="urn:microsoft.com/office/officeart/2005/8/layout/balance1"/>
    <dgm:cxn modelId="{650D45A3-270C-49DA-ABF1-584AA851617C}" type="presParOf" srcId="{E67CCD4E-1560-4942-91AC-3203A7834139}" destId="{F0239EC7-65CD-43E8-B601-20A1064D0AA0}" srcOrd="8" destOrd="0" presId="urn:microsoft.com/office/officeart/2005/8/layout/balance1"/>
    <dgm:cxn modelId="{91D3B1B9-0AA9-46DF-8B74-BD126023CC82}" type="presParOf" srcId="{E67CCD4E-1560-4942-91AC-3203A7834139}" destId="{C14D52F1-8607-43D5-9B46-75A8FE5A247E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E334D4-D7D6-4D11-BD7D-ED8985A0C6F2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7D76FFE-BBD6-4F43-B87B-D9AEDFE4348A}">
      <dgm:prSet phldrT="[Texte]"/>
      <dgm:spPr>
        <a:solidFill>
          <a:schemeClr val="accent6">
            <a:alpha val="90000"/>
          </a:schemeClr>
        </a:solidFill>
      </dgm:spPr>
      <dgm:t>
        <a:bodyPr/>
        <a:lstStyle/>
        <a:p>
          <a:r>
            <a:rPr lang="fr-FR" b="1" smtClean="0">
              <a:solidFill>
                <a:schemeClr val="bg1"/>
              </a:solidFill>
            </a:rPr>
            <a:t>increasing complexity</a:t>
          </a:r>
          <a:endParaRPr lang="fr-FR" b="1">
            <a:solidFill>
              <a:schemeClr val="bg1"/>
            </a:solidFill>
          </a:endParaRPr>
        </a:p>
      </dgm:t>
    </dgm:pt>
    <dgm:pt modelId="{A032F197-2E4B-4E10-AE47-DE9A3B78832E}" type="parTrans" cxnId="{26DA2493-833A-4DFC-BDE5-860F7B8E6C9C}">
      <dgm:prSet/>
      <dgm:spPr/>
      <dgm:t>
        <a:bodyPr/>
        <a:lstStyle/>
        <a:p>
          <a:endParaRPr lang="fr-FR"/>
        </a:p>
      </dgm:t>
    </dgm:pt>
    <dgm:pt modelId="{94B8C277-BC85-4517-8A12-07425FA5BCFD}" type="sibTrans" cxnId="{26DA2493-833A-4DFC-BDE5-860F7B8E6C9C}">
      <dgm:prSet/>
      <dgm:spPr/>
      <dgm:t>
        <a:bodyPr/>
        <a:lstStyle/>
        <a:p>
          <a:endParaRPr lang="fr-FR"/>
        </a:p>
      </dgm:t>
    </dgm:pt>
    <dgm:pt modelId="{866098EC-93E2-42B2-9688-621A55F26152}">
      <dgm:prSet phldrT="[Texte]" custT="1"/>
      <dgm:spPr/>
      <dgm:t>
        <a:bodyPr/>
        <a:lstStyle/>
        <a:p>
          <a:r>
            <a:rPr lang="fr-FR" sz="1400" smtClean="0"/>
            <a:t>new technical standards</a:t>
          </a:r>
          <a:endParaRPr lang="fr-FR" sz="1400"/>
        </a:p>
      </dgm:t>
    </dgm:pt>
    <dgm:pt modelId="{F9468F2E-00A3-4431-86AB-0F4CE90F214E}" type="parTrans" cxnId="{35C63321-5C38-41D8-83F9-37E5195A8A2B}">
      <dgm:prSet/>
      <dgm:spPr/>
      <dgm:t>
        <a:bodyPr/>
        <a:lstStyle/>
        <a:p>
          <a:endParaRPr lang="fr-FR"/>
        </a:p>
      </dgm:t>
    </dgm:pt>
    <dgm:pt modelId="{00C16A05-0329-4387-A47D-320439E24D87}" type="sibTrans" cxnId="{35C63321-5C38-41D8-83F9-37E5195A8A2B}">
      <dgm:prSet/>
      <dgm:spPr/>
      <dgm:t>
        <a:bodyPr/>
        <a:lstStyle/>
        <a:p>
          <a:endParaRPr lang="fr-FR"/>
        </a:p>
      </dgm:t>
    </dgm:pt>
    <dgm:pt modelId="{A65902C0-3537-4B31-9533-05ABFC96A8AB}">
      <dgm:prSet phldrT="[Texte]"/>
      <dgm:spPr/>
      <dgm:t>
        <a:bodyPr/>
        <a:lstStyle/>
        <a:p>
          <a:r>
            <a:rPr lang="fr-FR" b="1" dirty="0" smtClean="0"/>
            <a:t>Situation as of 2011</a:t>
          </a:r>
          <a:endParaRPr lang="fr-FR" b="1" dirty="0"/>
        </a:p>
      </dgm:t>
    </dgm:pt>
    <dgm:pt modelId="{783D19B7-B67B-4539-AC5B-D17CFBD3D08A}" type="parTrans" cxnId="{E90F8290-FD5B-46C7-8F36-F40426A43A6F}">
      <dgm:prSet/>
      <dgm:spPr/>
      <dgm:t>
        <a:bodyPr/>
        <a:lstStyle/>
        <a:p>
          <a:endParaRPr lang="fr-FR"/>
        </a:p>
      </dgm:t>
    </dgm:pt>
    <dgm:pt modelId="{10F161C8-D6F1-45A0-B9A2-5D69B9AA89E8}" type="sibTrans" cxnId="{E90F8290-FD5B-46C7-8F36-F40426A43A6F}">
      <dgm:prSet/>
      <dgm:spPr/>
      <dgm:t>
        <a:bodyPr/>
        <a:lstStyle/>
        <a:p>
          <a:endParaRPr lang="fr-FR"/>
        </a:p>
      </dgm:t>
    </dgm:pt>
    <dgm:pt modelId="{7EAA2998-1D37-4DBB-BEAF-F3BDA6D205AC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no efficient tools,   nor automated</a:t>
          </a:r>
          <a:endParaRPr lang="fr-FR" sz="1400"/>
        </a:p>
      </dgm:t>
    </dgm:pt>
    <dgm:pt modelId="{26E47888-361A-4057-BCAB-CFC9AF79A753}" type="parTrans" cxnId="{85BA65E5-E0EB-4D53-9EEE-4134B54A2F2B}">
      <dgm:prSet/>
      <dgm:spPr/>
      <dgm:t>
        <a:bodyPr/>
        <a:lstStyle/>
        <a:p>
          <a:endParaRPr lang="fr-FR"/>
        </a:p>
      </dgm:t>
    </dgm:pt>
    <dgm:pt modelId="{EC95C9C3-B14A-490F-A2C9-7627058FBCDC}" type="sibTrans" cxnId="{85BA65E5-E0EB-4D53-9EEE-4134B54A2F2B}">
      <dgm:prSet/>
      <dgm:spPr/>
      <dgm:t>
        <a:bodyPr/>
        <a:lstStyle/>
        <a:p>
          <a:endParaRPr lang="fr-FR"/>
        </a:p>
      </dgm:t>
    </dgm:pt>
    <dgm:pt modelId="{FD743D9B-DFEF-4B1B-B40B-51B32874ECFB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file exchange only  (no web service)</a:t>
          </a:r>
          <a:endParaRPr lang="fr-FR" sz="1400"/>
        </a:p>
      </dgm:t>
    </dgm:pt>
    <dgm:pt modelId="{CD5170BC-705C-4263-BE59-8EAACF48005A}" type="parTrans" cxnId="{EE4D1B54-9D24-4286-8207-E8F038346CB1}">
      <dgm:prSet/>
      <dgm:spPr/>
      <dgm:t>
        <a:bodyPr/>
        <a:lstStyle/>
        <a:p>
          <a:endParaRPr lang="fr-FR"/>
        </a:p>
      </dgm:t>
    </dgm:pt>
    <dgm:pt modelId="{396D9BEE-9DB1-4ABD-BF6B-89522259FC8C}" type="sibTrans" cxnId="{EE4D1B54-9D24-4286-8207-E8F038346CB1}">
      <dgm:prSet/>
      <dgm:spPr/>
      <dgm:t>
        <a:bodyPr/>
        <a:lstStyle/>
        <a:p>
          <a:endParaRPr lang="fr-FR"/>
        </a:p>
      </dgm:t>
    </dgm:pt>
    <dgm:pt modelId="{586CE4C7-019C-421F-8EB6-A366683DC572}">
      <dgm:prSet phldrT="[Texte]" custT="1"/>
      <dgm:spPr>
        <a:solidFill>
          <a:schemeClr val="accent6"/>
        </a:solidFill>
      </dgm:spPr>
      <dgm:t>
        <a:bodyPr/>
        <a:lstStyle/>
        <a:p>
          <a:r>
            <a:rPr lang="fr-FR" sz="1400" smtClean="0"/>
            <a:t>Gesmes support only (no SDMX-ML)</a:t>
          </a:r>
          <a:endParaRPr lang="fr-FR" sz="1400"/>
        </a:p>
      </dgm:t>
    </dgm:pt>
    <dgm:pt modelId="{9B205A7B-5259-429E-B434-B6B80486B0B1}" type="parTrans" cxnId="{1ED2932C-A912-4A76-8F84-55428FB322FD}">
      <dgm:prSet/>
      <dgm:spPr/>
      <dgm:t>
        <a:bodyPr/>
        <a:lstStyle/>
        <a:p>
          <a:endParaRPr lang="fr-FR"/>
        </a:p>
      </dgm:t>
    </dgm:pt>
    <dgm:pt modelId="{DF0568EC-B9CA-4807-9CB6-001CD0A17979}" type="sibTrans" cxnId="{1ED2932C-A912-4A76-8F84-55428FB322FD}">
      <dgm:prSet/>
      <dgm:spPr/>
      <dgm:t>
        <a:bodyPr/>
        <a:lstStyle/>
        <a:p>
          <a:endParaRPr lang="fr-FR"/>
        </a:p>
      </dgm:t>
    </dgm:pt>
    <dgm:pt modelId="{8AD339C6-D25A-461A-8C93-4328951E3FE2}">
      <dgm:prSet phldrT="[Texte]" custT="1"/>
      <dgm:spPr/>
      <dgm:t>
        <a:bodyPr/>
        <a:lstStyle/>
        <a:p>
          <a:r>
            <a:rPr lang="fr-FR" sz="1400" smtClean="0"/>
            <a:t>more medias </a:t>
          </a:r>
          <a:r>
            <a:rPr lang="fr-FR" sz="1200" smtClean="0"/>
            <a:t>(mobile, web press releases)</a:t>
          </a:r>
          <a:endParaRPr lang="fr-FR" sz="1200"/>
        </a:p>
      </dgm:t>
    </dgm:pt>
    <dgm:pt modelId="{07ED9F41-94AD-4568-90E9-4B7067121D81}" type="parTrans" cxnId="{9C903710-D9BC-4D69-BDCB-F562F2983023}">
      <dgm:prSet/>
      <dgm:spPr/>
      <dgm:t>
        <a:bodyPr/>
        <a:lstStyle/>
        <a:p>
          <a:endParaRPr lang="fr-FR"/>
        </a:p>
      </dgm:t>
    </dgm:pt>
    <dgm:pt modelId="{6561572F-99C5-4734-A7A7-7E04D7F4F42C}" type="sibTrans" cxnId="{9C903710-D9BC-4D69-BDCB-F562F2983023}">
      <dgm:prSet/>
      <dgm:spPr/>
      <dgm:t>
        <a:bodyPr/>
        <a:lstStyle/>
        <a:p>
          <a:endParaRPr lang="fr-FR"/>
        </a:p>
      </dgm:t>
    </dgm:pt>
    <dgm:pt modelId="{173BA0C5-A776-46F1-BF41-D9F8C2233C7C}">
      <dgm:prSet phldrT="[Texte]" custT="1"/>
      <dgm:spPr/>
      <dgm:t>
        <a:bodyPr/>
        <a:lstStyle/>
        <a:p>
          <a:r>
            <a:rPr lang="fr-FR" sz="1400" smtClean="0"/>
            <a:t>verbose data models, many formats</a:t>
          </a:r>
          <a:endParaRPr lang="fr-FR" sz="1400"/>
        </a:p>
      </dgm:t>
    </dgm:pt>
    <dgm:pt modelId="{9B5412C1-A0D2-49F3-98B1-7B947F78FE4B}" type="parTrans" cxnId="{E708C54A-83C3-46A1-9760-0B6E95B5DA5A}">
      <dgm:prSet/>
      <dgm:spPr/>
      <dgm:t>
        <a:bodyPr/>
        <a:lstStyle/>
        <a:p>
          <a:endParaRPr lang="fr-FR"/>
        </a:p>
      </dgm:t>
    </dgm:pt>
    <dgm:pt modelId="{C8D90C1B-5D8F-4AA4-8FBE-7ED6A1461DA1}" type="sibTrans" cxnId="{E708C54A-83C3-46A1-9760-0B6E95B5DA5A}">
      <dgm:prSet/>
      <dgm:spPr/>
      <dgm:t>
        <a:bodyPr/>
        <a:lstStyle/>
        <a:p>
          <a:endParaRPr lang="fr-FR"/>
        </a:p>
      </dgm:t>
    </dgm:pt>
    <dgm:pt modelId="{63127799-216C-43B3-9C95-3194ACB4468C}">
      <dgm:prSet phldrT="[Texte]" custT="1"/>
      <dgm:spPr/>
      <dgm:t>
        <a:bodyPr/>
        <a:lstStyle/>
        <a:p>
          <a:r>
            <a:rPr lang="fr-FR" sz="1400" smtClean="0"/>
            <a:t>metadata requirements</a:t>
          </a:r>
          <a:endParaRPr lang="fr-FR" sz="1400"/>
        </a:p>
      </dgm:t>
    </dgm:pt>
    <dgm:pt modelId="{D0E9C9B5-096D-4A93-A682-AD325D1B88E3}" type="parTrans" cxnId="{D2E05E51-2FE4-4831-A339-8C315B99998E}">
      <dgm:prSet/>
      <dgm:spPr/>
      <dgm:t>
        <a:bodyPr/>
        <a:lstStyle/>
        <a:p>
          <a:endParaRPr lang="fr-FR"/>
        </a:p>
      </dgm:t>
    </dgm:pt>
    <dgm:pt modelId="{9D004D3D-D398-47F3-830F-57048F91103F}" type="sibTrans" cxnId="{D2E05E51-2FE4-4831-A339-8C315B99998E}">
      <dgm:prSet/>
      <dgm:spPr/>
      <dgm:t>
        <a:bodyPr/>
        <a:lstStyle/>
        <a:p>
          <a:endParaRPr lang="fr-FR"/>
        </a:p>
      </dgm:t>
    </dgm:pt>
    <dgm:pt modelId="{30F02D1D-DF45-4A44-B094-133260127376}" type="pres">
      <dgm:prSet presAssocID="{4DE334D4-D7D6-4D11-BD7D-ED8985A0C6F2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23C7F00-D612-49DE-AF48-A8A28332BC0D}" type="pres">
      <dgm:prSet presAssocID="{4DE334D4-D7D6-4D11-BD7D-ED8985A0C6F2}" presName="dummyMaxCanvas" presStyleCnt="0"/>
      <dgm:spPr/>
    </dgm:pt>
    <dgm:pt modelId="{8C3C2957-7558-48E7-9FF0-5524A8E2B37E}" type="pres">
      <dgm:prSet presAssocID="{4DE334D4-D7D6-4D11-BD7D-ED8985A0C6F2}" presName="parentComposite" presStyleCnt="0"/>
      <dgm:spPr/>
    </dgm:pt>
    <dgm:pt modelId="{6964884B-3FA5-489C-AF38-962B102A246B}" type="pres">
      <dgm:prSet presAssocID="{4DE334D4-D7D6-4D11-BD7D-ED8985A0C6F2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fr-FR"/>
        </a:p>
      </dgm:t>
    </dgm:pt>
    <dgm:pt modelId="{406AB782-A8D9-490A-9F03-A8CF37ACA72B}" type="pres">
      <dgm:prSet presAssocID="{4DE334D4-D7D6-4D11-BD7D-ED8985A0C6F2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fr-FR"/>
        </a:p>
      </dgm:t>
    </dgm:pt>
    <dgm:pt modelId="{E67CCD4E-1560-4942-91AC-3203A7834139}" type="pres">
      <dgm:prSet presAssocID="{4DE334D4-D7D6-4D11-BD7D-ED8985A0C6F2}" presName="childrenComposite" presStyleCnt="0"/>
      <dgm:spPr/>
    </dgm:pt>
    <dgm:pt modelId="{65CB1BB8-FF1A-4588-8A2A-2A23615009E0}" type="pres">
      <dgm:prSet presAssocID="{4DE334D4-D7D6-4D11-BD7D-ED8985A0C6F2}" presName="dummyMaxCanvas_ChildArea" presStyleCnt="0"/>
      <dgm:spPr/>
    </dgm:pt>
    <dgm:pt modelId="{E4BD89E7-D98C-4BCD-AE1E-2518F32A3A34}" type="pres">
      <dgm:prSet presAssocID="{4DE334D4-D7D6-4D11-BD7D-ED8985A0C6F2}" presName="fulcrum" presStyleLbl="alignAccFollowNode1" presStyleIdx="2" presStyleCnt="4"/>
      <dgm:spPr/>
    </dgm:pt>
    <dgm:pt modelId="{C8A65BEC-B539-4328-BB72-F3D079BC20B0}" type="pres">
      <dgm:prSet presAssocID="{4DE334D4-D7D6-4D11-BD7D-ED8985A0C6F2}" presName="balance_43" presStyleLbl="alignAccFollowNode1" presStyleIdx="3" presStyleCnt="4">
        <dgm:presLayoutVars>
          <dgm:bulletEnabled val="1"/>
        </dgm:presLayoutVars>
      </dgm:prSet>
      <dgm:spPr/>
    </dgm:pt>
    <dgm:pt modelId="{F39A3D02-F1B0-43E7-A2B2-BD6646290D48}" type="pres">
      <dgm:prSet presAssocID="{4DE334D4-D7D6-4D11-BD7D-ED8985A0C6F2}" presName="left_43_1" presStyleLbl="node1" presStyleIdx="0" presStyleCnt="7" custScaleX="12108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CAFE8F-3CC6-477D-A9FC-B0BDAAC8EE7E}" type="pres">
      <dgm:prSet presAssocID="{4DE334D4-D7D6-4D11-BD7D-ED8985A0C6F2}" presName="left_43_2" presStyleLbl="node1" presStyleIdx="1" presStyleCnt="7" custScaleX="12058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8C6600D-2DC3-4752-A373-D3016A5A3A6E}" type="pres">
      <dgm:prSet presAssocID="{4DE334D4-D7D6-4D11-BD7D-ED8985A0C6F2}" presName="left_43_3" presStyleLbl="node1" presStyleIdx="2" presStyleCnt="7" custScaleX="12039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45BEF4-1D2A-458E-9D8D-D9159A20B015}" type="pres">
      <dgm:prSet presAssocID="{4DE334D4-D7D6-4D11-BD7D-ED8985A0C6F2}" presName="left_43_4" presStyleLbl="node1" presStyleIdx="3" presStyleCnt="7" custScaleX="12170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8A19C4-6B72-462D-B137-019B80769324}" type="pres">
      <dgm:prSet presAssocID="{4DE334D4-D7D6-4D11-BD7D-ED8985A0C6F2}" presName="right_43_1" presStyleLbl="node1" presStyleIdx="4" presStyleCnt="7" custScaleX="1218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0239EC7-65CD-43E8-B601-20A1064D0AA0}" type="pres">
      <dgm:prSet presAssocID="{4DE334D4-D7D6-4D11-BD7D-ED8985A0C6F2}" presName="right_43_2" presStyleLbl="node1" presStyleIdx="5" presStyleCnt="7" custScaleX="1218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4D52F1-8607-43D5-9B46-75A8FE5A247E}" type="pres">
      <dgm:prSet presAssocID="{4DE334D4-D7D6-4D11-BD7D-ED8985A0C6F2}" presName="right_43_3" presStyleLbl="node1" presStyleIdx="6" presStyleCnt="7" custScaleX="1218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06DF657-89D4-4C5D-BF43-A08FDD3033C9}" type="presOf" srcId="{63127799-216C-43B3-9C95-3194ACB4468C}" destId="{C945BEF4-1D2A-458E-9D8D-D9159A20B015}" srcOrd="0" destOrd="0" presId="urn:microsoft.com/office/officeart/2005/8/layout/balance1"/>
    <dgm:cxn modelId="{B90723C3-B5A0-479D-B4B4-55D477886704}" type="presOf" srcId="{FD743D9B-DFEF-4B1B-B40B-51B32874ECFB}" destId="{F0239EC7-65CD-43E8-B601-20A1064D0AA0}" srcOrd="0" destOrd="0" presId="urn:microsoft.com/office/officeart/2005/8/layout/balance1"/>
    <dgm:cxn modelId="{1ED2932C-A912-4A76-8F84-55428FB322FD}" srcId="{A65902C0-3537-4B31-9533-05ABFC96A8AB}" destId="{586CE4C7-019C-421F-8EB6-A366683DC572}" srcOrd="2" destOrd="0" parTransId="{9B205A7B-5259-429E-B434-B6B80486B0B1}" sibTransId="{DF0568EC-B9CA-4807-9CB6-001CD0A17979}"/>
    <dgm:cxn modelId="{85BA65E5-E0EB-4D53-9EEE-4134B54A2F2B}" srcId="{A65902C0-3537-4B31-9533-05ABFC96A8AB}" destId="{7EAA2998-1D37-4DBB-BEAF-F3BDA6D205AC}" srcOrd="0" destOrd="0" parTransId="{26E47888-361A-4057-BCAB-CFC9AF79A753}" sibTransId="{EC95C9C3-B14A-490F-A2C9-7627058FBCDC}"/>
    <dgm:cxn modelId="{9C903710-D9BC-4D69-BDCB-F562F2983023}" srcId="{67D76FFE-BBD6-4F43-B87B-D9AEDFE4348A}" destId="{8AD339C6-D25A-461A-8C93-4328951E3FE2}" srcOrd="1" destOrd="0" parTransId="{07ED9F41-94AD-4568-90E9-4B7067121D81}" sibTransId="{6561572F-99C5-4734-A7A7-7E04D7F4F42C}"/>
    <dgm:cxn modelId="{D2E05E51-2FE4-4831-A339-8C315B99998E}" srcId="{67D76FFE-BBD6-4F43-B87B-D9AEDFE4348A}" destId="{63127799-216C-43B3-9C95-3194ACB4468C}" srcOrd="3" destOrd="0" parTransId="{D0E9C9B5-096D-4A93-A682-AD325D1B88E3}" sibTransId="{9D004D3D-D398-47F3-830F-57048F91103F}"/>
    <dgm:cxn modelId="{E708C54A-83C3-46A1-9760-0B6E95B5DA5A}" srcId="{67D76FFE-BBD6-4F43-B87B-D9AEDFE4348A}" destId="{173BA0C5-A776-46F1-BF41-D9F8C2233C7C}" srcOrd="2" destOrd="0" parTransId="{9B5412C1-A0D2-49F3-98B1-7B947F78FE4B}" sibTransId="{C8D90C1B-5D8F-4AA4-8FBE-7ED6A1461DA1}"/>
    <dgm:cxn modelId="{E90F8290-FD5B-46C7-8F36-F40426A43A6F}" srcId="{4DE334D4-D7D6-4D11-BD7D-ED8985A0C6F2}" destId="{A65902C0-3537-4B31-9533-05ABFC96A8AB}" srcOrd="1" destOrd="0" parTransId="{783D19B7-B67B-4539-AC5B-D17CFBD3D08A}" sibTransId="{10F161C8-D6F1-45A0-B9A2-5D69B9AA89E8}"/>
    <dgm:cxn modelId="{EBBC9541-E5FA-4F57-8906-CADACA6581D7}" type="presOf" srcId="{173BA0C5-A776-46F1-BF41-D9F8C2233C7C}" destId="{08C6600D-2DC3-4752-A373-D3016A5A3A6E}" srcOrd="0" destOrd="0" presId="urn:microsoft.com/office/officeart/2005/8/layout/balance1"/>
    <dgm:cxn modelId="{82677644-3B0F-4DD4-B095-1EAC47785EF1}" type="presOf" srcId="{67D76FFE-BBD6-4F43-B87B-D9AEDFE4348A}" destId="{6964884B-3FA5-489C-AF38-962B102A246B}" srcOrd="0" destOrd="0" presId="urn:microsoft.com/office/officeart/2005/8/layout/balance1"/>
    <dgm:cxn modelId="{CDE55FD0-0F56-426E-847A-7247ED164AF6}" type="presOf" srcId="{586CE4C7-019C-421F-8EB6-A366683DC572}" destId="{C14D52F1-8607-43D5-9B46-75A8FE5A247E}" srcOrd="0" destOrd="0" presId="urn:microsoft.com/office/officeart/2005/8/layout/balance1"/>
    <dgm:cxn modelId="{EE4D1B54-9D24-4286-8207-E8F038346CB1}" srcId="{A65902C0-3537-4B31-9533-05ABFC96A8AB}" destId="{FD743D9B-DFEF-4B1B-B40B-51B32874ECFB}" srcOrd="1" destOrd="0" parTransId="{CD5170BC-705C-4263-BE59-8EAACF48005A}" sibTransId="{396D9BEE-9DB1-4ABD-BF6B-89522259FC8C}"/>
    <dgm:cxn modelId="{1643D9C5-0AA5-480F-9BCB-80775A7F2FAC}" type="presOf" srcId="{866098EC-93E2-42B2-9688-621A55F26152}" destId="{F39A3D02-F1B0-43E7-A2B2-BD6646290D48}" srcOrd="0" destOrd="0" presId="urn:microsoft.com/office/officeart/2005/8/layout/balance1"/>
    <dgm:cxn modelId="{092FACD5-9F91-4771-AC00-242806F8D667}" type="presOf" srcId="{A65902C0-3537-4B31-9533-05ABFC96A8AB}" destId="{406AB782-A8D9-490A-9F03-A8CF37ACA72B}" srcOrd="0" destOrd="0" presId="urn:microsoft.com/office/officeart/2005/8/layout/balance1"/>
    <dgm:cxn modelId="{225C9493-5B20-4AF5-AAB7-A38588C512AE}" type="presOf" srcId="{7EAA2998-1D37-4DBB-BEAF-F3BDA6D205AC}" destId="{C98A19C4-6B72-462D-B137-019B80769324}" srcOrd="0" destOrd="0" presId="urn:microsoft.com/office/officeart/2005/8/layout/balance1"/>
    <dgm:cxn modelId="{6271CC2B-6C37-4D4D-9560-DD99B37027B3}" type="presOf" srcId="{4DE334D4-D7D6-4D11-BD7D-ED8985A0C6F2}" destId="{30F02D1D-DF45-4A44-B094-133260127376}" srcOrd="0" destOrd="0" presId="urn:microsoft.com/office/officeart/2005/8/layout/balance1"/>
    <dgm:cxn modelId="{9FB1A093-B9D1-47B6-AB6B-8589B404E1B3}" type="presOf" srcId="{8AD339C6-D25A-461A-8C93-4328951E3FE2}" destId="{75CAFE8F-3CC6-477D-A9FC-B0BDAAC8EE7E}" srcOrd="0" destOrd="0" presId="urn:microsoft.com/office/officeart/2005/8/layout/balance1"/>
    <dgm:cxn modelId="{26DA2493-833A-4DFC-BDE5-860F7B8E6C9C}" srcId="{4DE334D4-D7D6-4D11-BD7D-ED8985A0C6F2}" destId="{67D76FFE-BBD6-4F43-B87B-D9AEDFE4348A}" srcOrd="0" destOrd="0" parTransId="{A032F197-2E4B-4E10-AE47-DE9A3B78832E}" sibTransId="{94B8C277-BC85-4517-8A12-07425FA5BCFD}"/>
    <dgm:cxn modelId="{35C63321-5C38-41D8-83F9-37E5195A8A2B}" srcId="{67D76FFE-BBD6-4F43-B87B-D9AEDFE4348A}" destId="{866098EC-93E2-42B2-9688-621A55F26152}" srcOrd="0" destOrd="0" parTransId="{F9468F2E-00A3-4431-86AB-0F4CE90F214E}" sibTransId="{00C16A05-0329-4387-A47D-320439E24D87}"/>
    <dgm:cxn modelId="{EC0831CA-AE17-49BD-BEB2-F322F61BB617}" type="presParOf" srcId="{30F02D1D-DF45-4A44-B094-133260127376}" destId="{523C7F00-D612-49DE-AF48-A8A28332BC0D}" srcOrd="0" destOrd="0" presId="urn:microsoft.com/office/officeart/2005/8/layout/balance1"/>
    <dgm:cxn modelId="{DC60CA1E-3591-4A8E-8FF9-26C6B54EB43A}" type="presParOf" srcId="{30F02D1D-DF45-4A44-B094-133260127376}" destId="{8C3C2957-7558-48E7-9FF0-5524A8E2B37E}" srcOrd="1" destOrd="0" presId="urn:microsoft.com/office/officeart/2005/8/layout/balance1"/>
    <dgm:cxn modelId="{C0E80410-7697-421B-8D84-554BE05AE3A6}" type="presParOf" srcId="{8C3C2957-7558-48E7-9FF0-5524A8E2B37E}" destId="{6964884B-3FA5-489C-AF38-962B102A246B}" srcOrd="0" destOrd="0" presId="urn:microsoft.com/office/officeart/2005/8/layout/balance1"/>
    <dgm:cxn modelId="{046EDF91-8AE2-44E1-8284-F09AD5E3927F}" type="presParOf" srcId="{8C3C2957-7558-48E7-9FF0-5524A8E2B37E}" destId="{406AB782-A8D9-490A-9F03-A8CF37ACA72B}" srcOrd="1" destOrd="0" presId="urn:microsoft.com/office/officeart/2005/8/layout/balance1"/>
    <dgm:cxn modelId="{3DBDB360-0D56-4E47-99D2-6B014312A99A}" type="presParOf" srcId="{30F02D1D-DF45-4A44-B094-133260127376}" destId="{E67CCD4E-1560-4942-91AC-3203A7834139}" srcOrd="2" destOrd="0" presId="urn:microsoft.com/office/officeart/2005/8/layout/balance1"/>
    <dgm:cxn modelId="{5485D145-56D5-4772-A37F-DBA78D852443}" type="presParOf" srcId="{E67CCD4E-1560-4942-91AC-3203A7834139}" destId="{65CB1BB8-FF1A-4588-8A2A-2A23615009E0}" srcOrd="0" destOrd="0" presId="urn:microsoft.com/office/officeart/2005/8/layout/balance1"/>
    <dgm:cxn modelId="{67E97111-C57C-49F4-B853-143A74F5DCC2}" type="presParOf" srcId="{E67CCD4E-1560-4942-91AC-3203A7834139}" destId="{E4BD89E7-D98C-4BCD-AE1E-2518F32A3A34}" srcOrd="1" destOrd="0" presId="urn:microsoft.com/office/officeart/2005/8/layout/balance1"/>
    <dgm:cxn modelId="{3188EBAA-5D7C-4554-BBC9-9476908D6EE1}" type="presParOf" srcId="{E67CCD4E-1560-4942-91AC-3203A7834139}" destId="{C8A65BEC-B539-4328-BB72-F3D079BC20B0}" srcOrd="2" destOrd="0" presId="urn:microsoft.com/office/officeart/2005/8/layout/balance1"/>
    <dgm:cxn modelId="{36448B2C-5DA5-472D-BCDE-4EB0A342E0CD}" type="presParOf" srcId="{E67CCD4E-1560-4942-91AC-3203A7834139}" destId="{F39A3D02-F1B0-43E7-A2B2-BD6646290D48}" srcOrd="3" destOrd="0" presId="urn:microsoft.com/office/officeart/2005/8/layout/balance1"/>
    <dgm:cxn modelId="{C65CC1CF-EBAE-4F2E-B762-FF20A6A5E279}" type="presParOf" srcId="{E67CCD4E-1560-4942-91AC-3203A7834139}" destId="{75CAFE8F-3CC6-477D-A9FC-B0BDAAC8EE7E}" srcOrd="4" destOrd="0" presId="urn:microsoft.com/office/officeart/2005/8/layout/balance1"/>
    <dgm:cxn modelId="{668A6F5B-039F-4438-8612-83FE0843C85B}" type="presParOf" srcId="{E67CCD4E-1560-4942-91AC-3203A7834139}" destId="{08C6600D-2DC3-4752-A373-D3016A5A3A6E}" srcOrd="5" destOrd="0" presId="urn:microsoft.com/office/officeart/2005/8/layout/balance1"/>
    <dgm:cxn modelId="{19BC1DC5-800A-4A89-A3AA-B2543A43716A}" type="presParOf" srcId="{E67CCD4E-1560-4942-91AC-3203A7834139}" destId="{C945BEF4-1D2A-458E-9D8D-D9159A20B015}" srcOrd="6" destOrd="0" presId="urn:microsoft.com/office/officeart/2005/8/layout/balance1"/>
    <dgm:cxn modelId="{3B260BA4-3B05-41D8-9536-54DB03FC763F}" type="presParOf" srcId="{E67CCD4E-1560-4942-91AC-3203A7834139}" destId="{C98A19C4-6B72-462D-B137-019B80769324}" srcOrd="7" destOrd="0" presId="urn:microsoft.com/office/officeart/2005/8/layout/balance1"/>
    <dgm:cxn modelId="{47AC89B8-AB56-4737-B99A-AAB2BBD831BB}" type="presParOf" srcId="{E67CCD4E-1560-4942-91AC-3203A7834139}" destId="{F0239EC7-65CD-43E8-B601-20A1064D0AA0}" srcOrd="8" destOrd="0" presId="urn:microsoft.com/office/officeart/2005/8/layout/balance1"/>
    <dgm:cxn modelId="{13DD71DD-E47C-464C-98F8-CA7129B47663}" type="presParOf" srcId="{E67CCD4E-1560-4942-91AC-3203A7834139}" destId="{C14D52F1-8607-43D5-9B46-75A8FE5A247E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D02541-67C0-4078-8E05-B223A049D834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C410FE4-1045-4E51-A492-BFAB602DA58A}">
      <dgm:prSet phldrT="[Texte]" custT="1"/>
      <dgm:spPr/>
      <dgm:t>
        <a:bodyPr/>
        <a:lstStyle/>
        <a:p>
          <a:r>
            <a:rPr lang="fr-FR" sz="1400" b="1" dirty="0" smtClean="0"/>
            <a:t>2011</a:t>
          </a:r>
          <a:r>
            <a:rPr lang="fr-FR" sz="1400" dirty="0" smtClean="0"/>
            <a:t> </a:t>
          </a:r>
          <a:r>
            <a:rPr lang="fr-FR" sz="1400" b="1" dirty="0" err="1" smtClean="0"/>
            <a:t>BdF</a:t>
          </a:r>
          <a:r>
            <a:rPr lang="fr-FR" sz="1400" b="1" dirty="0" smtClean="0"/>
            <a:t> "</a:t>
          </a:r>
          <a:r>
            <a:rPr lang="fr-FR" sz="1400" b="1" dirty="0" err="1" smtClean="0"/>
            <a:t>Webstat</a:t>
          </a:r>
          <a:r>
            <a:rPr lang="fr-FR" sz="1100" dirty="0" smtClean="0"/>
            <a:t>"</a:t>
          </a:r>
          <a:endParaRPr lang="fr-FR" sz="1100" dirty="0"/>
        </a:p>
      </dgm:t>
    </dgm:pt>
    <dgm:pt modelId="{3ABACE48-5A1F-497F-AEDF-DEBD86A6A59E}" type="parTrans" cxnId="{1E54AF59-7EEE-4D84-887B-3F39AE82587F}">
      <dgm:prSet/>
      <dgm:spPr/>
      <dgm:t>
        <a:bodyPr/>
        <a:lstStyle/>
        <a:p>
          <a:endParaRPr lang="fr-FR"/>
        </a:p>
      </dgm:t>
    </dgm:pt>
    <dgm:pt modelId="{888B0EE9-D4D4-4359-9CC8-8BA74B114B3D}" type="sibTrans" cxnId="{1E54AF59-7EEE-4D84-887B-3F39AE82587F}">
      <dgm:prSet/>
      <dgm:spPr/>
      <dgm:t>
        <a:bodyPr/>
        <a:lstStyle/>
        <a:p>
          <a:endParaRPr lang="fr-FR"/>
        </a:p>
      </dgm:t>
    </dgm:pt>
    <dgm:pt modelId="{683790EF-E12B-44F4-B223-F67D10CD8911}">
      <dgm:prSet phldrT="[Texte]" custT="1"/>
      <dgm:spPr/>
      <dgm:t>
        <a:bodyPr/>
        <a:lstStyle/>
        <a:p>
          <a:r>
            <a:rPr lang="fr-FR" sz="1400" b="1" dirty="0" smtClean="0"/>
            <a:t>2014</a:t>
          </a:r>
          <a:r>
            <a:rPr lang="fr-FR" sz="1400" dirty="0" smtClean="0"/>
            <a:t> </a:t>
          </a:r>
          <a:r>
            <a:rPr lang="fr-FR" sz="1400" b="1" dirty="0" smtClean="0"/>
            <a:t>SDMX Global DSD (BPM6, NA)</a:t>
          </a:r>
          <a:endParaRPr lang="fr-FR" sz="1400" b="1" dirty="0"/>
        </a:p>
      </dgm:t>
    </dgm:pt>
    <dgm:pt modelId="{85CADDEF-70E9-4B7D-90B9-11D2B76D5CE3}" type="parTrans" cxnId="{2DCE7FC1-4D81-4A50-A632-F70925D8E942}">
      <dgm:prSet/>
      <dgm:spPr/>
      <dgm:t>
        <a:bodyPr/>
        <a:lstStyle/>
        <a:p>
          <a:endParaRPr lang="fr-FR"/>
        </a:p>
      </dgm:t>
    </dgm:pt>
    <dgm:pt modelId="{1AC7DDC8-77B0-411D-B615-799FAD9E9CFD}" type="sibTrans" cxnId="{2DCE7FC1-4D81-4A50-A632-F70925D8E942}">
      <dgm:prSet/>
      <dgm:spPr/>
      <dgm:t>
        <a:bodyPr/>
        <a:lstStyle/>
        <a:p>
          <a:endParaRPr lang="fr-FR"/>
        </a:p>
      </dgm:t>
    </dgm:pt>
    <dgm:pt modelId="{21EF9134-DB32-4754-B678-8BAA727E7186}">
      <dgm:prSet phldrT="[Texte]" custT="1"/>
      <dgm:spPr/>
      <dgm:t>
        <a:bodyPr/>
        <a:lstStyle/>
        <a:p>
          <a:r>
            <a:rPr lang="fr-FR" sz="1400" b="1" dirty="0" smtClean="0"/>
            <a:t>2015</a:t>
          </a:r>
          <a:r>
            <a:rPr lang="fr-FR" sz="1400" dirty="0" smtClean="0"/>
            <a:t> </a:t>
          </a:r>
          <a:r>
            <a:rPr lang="fr-FR" sz="1400" b="1" dirty="0" smtClean="0"/>
            <a:t>IMF SDDS Plus</a:t>
          </a:r>
          <a:endParaRPr lang="fr-FR" sz="1400" b="1" dirty="0"/>
        </a:p>
      </dgm:t>
    </dgm:pt>
    <dgm:pt modelId="{019C74B5-1307-47E1-B378-1275184B6AE5}" type="parTrans" cxnId="{0BE1B1F6-C335-4EE1-9F75-87D52CD778B7}">
      <dgm:prSet/>
      <dgm:spPr/>
      <dgm:t>
        <a:bodyPr/>
        <a:lstStyle/>
        <a:p>
          <a:endParaRPr lang="fr-FR"/>
        </a:p>
      </dgm:t>
    </dgm:pt>
    <dgm:pt modelId="{44E86243-3F47-48CB-B89E-729E30CCB9D6}" type="sibTrans" cxnId="{0BE1B1F6-C335-4EE1-9F75-87D52CD778B7}">
      <dgm:prSet/>
      <dgm:spPr/>
      <dgm:t>
        <a:bodyPr/>
        <a:lstStyle/>
        <a:p>
          <a:endParaRPr lang="fr-FR"/>
        </a:p>
      </dgm:t>
    </dgm:pt>
    <dgm:pt modelId="{97C74F01-F499-4CED-A75B-1240864680A5}">
      <dgm:prSet phldrT="[Texte]" custT="1"/>
      <dgm:spPr/>
      <dgm:t>
        <a:bodyPr/>
        <a:lstStyle/>
        <a:p>
          <a:r>
            <a:rPr lang="fr-FR" sz="1400" b="1" dirty="0" smtClean="0"/>
            <a:t>2016</a:t>
          </a:r>
          <a:r>
            <a:rPr lang="fr-FR" sz="1400" dirty="0" smtClean="0"/>
            <a:t> </a:t>
          </a:r>
          <a:r>
            <a:rPr lang="fr-FR" sz="1400" b="1" dirty="0" err="1" smtClean="0"/>
            <a:t>BdF</a:t>
          </a:r>
          <a:r>
            <a:rPr lang="fr-FR" sz="1400" b="1" dirty="0" smtClean="0"/>
            <a:t> local </a:t>
          </a:r>
          <a:r>
            <a:rPr lang="fr-FR" sz="1400" b="1" dirty="0" err="1" smtClean="0"/>
            <a:t>project</a:t>
          </a:r>
          <a:r>
            <a:rPr lang="fr-FR" sz="1400" b="1" dirty="0" smtClean="0"/>
            <a:t>  TSB:</a:t>
          </a:r>
        </a:p>
        <a:p>
          <a:r>
            <a:rPr lang="fr-FR" sz="1400" b="1" dirty="0" smtClean="0"/>
            <a:t>Time</a:t>
          </a:r>
          <a:r>
            <a:rPr lang="fr-FR" sz="1400" b="0" dirty="0" smtClean="0"/>
            <a:t> </a:t>
          </a:r>
          <a:r>
            <a:rPr lang="fr-FR" sz="1400" b="1" dirty="0" err="1" smtClean="0"/>
            <a:t>S</a:t>
          </a:r>
          <a:r>
            <a:rPr lang="fr-FR" sz="1400" b="0" dirty="0" err="1" smtClean="0"/>
            <a:t>eries</a:t>
          </a:r>
          <a:r>
            <a:rPr lang="fr-FR" sz="1400" b="0" dirty="0" smtClean="0"/>
            <a:t> </a:t>
          </a:r>
          <a:r>
            <a:rPr lang="fr-FR" sz="1400" b="0" dirty="0" err="1" smtClean="0"/>
            <a:t>dissemination</a:t>
          </a:r>
          <a:r>
            <a:rPr lang="fr-FR" sz="1400" b="0" dirty="0" smtClean="0"/>
            <a:t> for</a:t>
          </a:r>
          <a:r>
            <a:rPr lang="fr-FR" sz="1400" b="1" dirty="0" smtClean="0"/>
            <a:t> B</a:t>
          </a:r>
          <a:r>
            <a:rPr lang="fr-FR" sz="1400" b="0" dirty="0" smtClean="0"/>
            <a:t>anque de France</a:t>
          </a:r>
          <a:r>
            <a:rPr lang="fr-FR" sz="1400" dirty="0" smtClean="0"/>
            <a:t>) </a:t>
          </a:r>
          <a:endParaRPr lang="fr-FR" sz="1400" dirty="0"/>
        </a:p>
      </dgm:t>
    </dgm:pt>
    <dgm:pt modelId="{2CF886B6-F481-4251-871C-41A25AF657DE}" type="parTrans" cxnId="{61B156FF-A73C-4529-82C9-5566BFF70BC4}">
      <dgm:prSet/>
      <dgm:spPr/>
      <dgm:t>
        <a:bodyPr/>
        <a:lstStyle/>
        <a:p>
          <a:endParaRPr lang="fr-FR"/>
        </a:p>
      </dgm:t>
    </dgm:pt>
    <dgm:pt modelId="{A834BF36-0F65-4A6B-8D2E-2D27D01AE515}" type="sibTrans" cxnId="{61B156FF-A73C-4529-82C9-5566BFF70BC4}">
      <dgm:prSet/>
      <dgm:spPr/>
      <dgm:t>
        <a:bodyPr/>
        <a:lstStyle/>
        <a:p>
          <a:endParaRPr lang="fr-FR"/>
        </a:p>
      </dgm:t>
    </dgm:pt>
    <dgm:pt modelId="{D5C446FC-E59B-4091-BB10-A6B1B3869EAB}" type="pres">
      <dgm:prSet presAssocID="{68D02541-67C0-4078-8E05-B223A049D834}" presName="arrowDiagram" presStyleCnt="0">
        <dgm:presLayoutVars>
          <dgm:chMax val="5"/>
          <dgm:dir/>
          <dgm:resizeHandles val="exact"/>
        </dgm:presLayoutVars>
      </dgm:prSet>
      <dgm:spPr/>
    </dgm:pt>
    <dgm:pt modelId="{65C42053-B176-40B8-9359-E716350DCF37}" type="pres">
      <dgm:prSet presAssocID="{68D02541-67C0-4078-8E05-B223A049D834}" presName="arrow" presStyleLbl="bgShp" presStyleIdx="0" presStyleCnt="1"/>
      <dgm:spPr/>
    </dgm:pt>
    <dgm:pt modelId="{ECAFE358-EA04-4BD3-AF05-2EBBF14C8D4E}" type="pres">
      <dgm:prSet presAssocID="{68D02541-67C0-4078-8E05-B223A049D834}" presName="arrowDiagram4" presStyleCnt="0"/>
      <dgm:spPr/>
    </dgm:pt>
    <dgm:pt modelId="{E59479D5-135F-4C4E-A643-9B31718C76AF}" type="pres">
      <dgm:prSet presAssocID="{4C410FE4-1045-4E51-A492-BFAB602DA58A}" presName="bullet4a" presStyleLbl="node1" presStyleIdx="0" presStyleCnt="4"/>
      <dgm:spPr>
        <a:solidFill>
          <a:schemeClr val="accent2"/>
        </a:solidFill>
      </dgm:spPr>
      <dgm:t>
        <a:bodyPr/>
        <a:lstStyle/>
        <a:p>
          <a:endParaRPr lang="fr-FR"/>
        </a:p>
      </dgm:t>
    </dgm:pt>
    <dgm:pt modelId="{FCE9AA6F-406B-49EF-A793-0B6F18F14663}" type="pres">
      <dgm:prSet presAssocID="{4C410FE4-1045-4E51-A492-BFAB602DA58A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5333D55-CE70-4488-B667-D7D706D6DBAC}" type="pres">
      <dgm:prSet presAssocID="{683790EF-E12B-44F4-B223-F67D10CD8911}" presName="bullet4b" presStyleLbl="node1" presStyleIdx="1" presStyleCnt="4"/>
      <dgm:spPr>
        <a:solidFill>
          <a:schemeClr val="accent2"/>
        </a:solidFill>
      </dgm:spPr>
    </dgm:pt>
    <dgm:pt modelId="{479B781B-F1BA-48DA-8AFE-95106DF79210}" type="pres">
      <dgm:prSet presAssocID="{683790EF-E12B-44F4-B223-F67D10CD8911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1C25F71-4625-410A-BF08-34964457F287}" type="pres">
      <dgm:prSet presAssocID="{21EF9134-DB32-4754-B678-8BAA727E7186}" presName="bullet4c" presStyleLbl="node1" presStyleIdx="2" presStyleCnt="4"/>
      <dgm:spPr>
        <a:solidFill>
          <a:schemeClr val="accent2"/>
        </a:solidFill>
      </dgm:spPr>
    </dgm:pt>
    <dgm:pt modelId="{B3CE7166-A9C7-49D1-840B-09C6EA4C08F2}" type="pres">
      <dgm:prSet presAssocID="{21EF9134-DB32-4754-B678-8BAA727E7186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E02EDC-AAB3-4584-A151-42D7239ECAFB}" type="pres">
      <dgm:prSet presAssocID="{97C74F01-F499-4CED-A75B-1240864680A5}" presName="bullet4d" presStyleLbl="node1" presStyleIdx="3" presStyleCnt="4"/>
      <dgm:spPr>
        <a:solidFill>
          <a:schemeClr val="accent2"/>
        </a:solidFill>
      </dgm:spPr>
    </dgm:pt>
    <dgm:pt modelId="{0CAFFE44-6B97-437D-84A3-A99BD17CF1C1}" type="pres">
      <dgm:prSet presAssocID="{97C74F01-F499-4CED-A75B-1240864680A5}" presName="textBox4d" presStyleLbl="revTx" presStyleIdx="3" presStyleCnt="4" custScaleX="121221" custLinFactNeighborX="20174" custLinFactNeighborY="-9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57900BF-8E0E-4392-9271-E5038764F2F0}" type="presOf" srcId="{68D02541-67C0-4078-8E05-B223A049D834}" destId="{D5C446FC-E59B-4091-BB10-A6B1B3869EAB}" srcOrd="0" destOrd="0" presId="urn:microsoft.com/office/officeart/2005/8/layout/arrow2"/>
    <dgm:cxn modelId="{1E54AF59-7EEE-4D84-887B-3F39AE82587F}" srcId="{68D02541-67C0-4078-8E05-B223A049D834}" destId="{4C410FE4-1045-4E51-A492-BFAB602DA58A}" srcOrd="0" destOrd="0" parTransId="{3ABACE48-5A1F-497F-AEDF-DEBD86A6A59E}" sibTransId="{888B0EE9-D4D4-4359-9CC8-8BA74B114B3D}"/>
    <dgm:cxn modelId="{61B156FF-A73C-4529-82C9-5566BFF70BC4}" srcId="{68D02541-67C0-4078-8E05-B223A049D834}" destId="{97C74F01-F499-4CED-A75B-1240864680A5}" srcOrd="3" destOrd="0" parTransId="{2CF886B6-F481-4251-871C-41A25AF657DE}" sibTransId="{A834BF36-0F65-4A6B-8D2E-2D27D01AE515}"/>
    <dgm:cxn modelId="{2DCE7FC1-4D81-4A50-A632-F70925D8E942}" srcId="{68D02541-67C0-4078-8E05-B223A049D834}" destId="{683790EF-E12B-44F4-B223-F67D10CD8911}" srcOrd="1" destOrd="0" parTransId="{85CADDEF-70E9-4B7D-90B9-11D2B76D5CE3}" sibTransId="{1AC7DDC8-77B0-411D-B615-799FAD9E9CFD}"/>
    <dgm:cxn modelId="{0BE1B1F6-C335-4EE1-9F75-87D52CD778B7}" srcId="{68D02541-67C0-4078-8E05-B223A049D834}" destId="{21EF9134-DB32-4754-B678-8BAA727E7186}" srcOrd="2" destOrd="0" parTransId="{019C74B5-1307-47E1-B378-1275184B6AE5}" sibTransId="{44E86243-3F47-48CB-B89E-729E30CCB9D6}"/>
    <dgm:cxn modelId="{D9C4390B-57E7-448D-99D5-A93DB99401DE}" type="presOf" srcId="{21EF9134-DB32-4754-B678-8BAA727E7186}" destId="{B3CE7166-A9C7-49D1-840B-09C6EA4C08F2}" srcOrd="0" destOrd="0" presId="urn:microsoft.com/office/officeart/2005/8/layout/arrow2"/>
    <dgm:cxn modelId="{D85F34E1-4E9A-419D-8B8E-446702D5EC03}" type="presOf" srcId="{4C410FE4-1045-4E51-A492-BFAB602DA58A}" destId="{FCE9AA6F-406B-49EF-A793-0B6F18F14663}" srcOrd="0" destOrd="0" presId="urn:microsoft.com/office/officeart/2005/8/layout/arrow2"/>
    <dgm:cxn modelId="{54756783-4431-448B-8100-AA99B80E529B}" type="presOf" srcId="{97C74F01-F499-4CED-A75B-1240864680A5}" destId="{0CAFFE44-6B97-437D-84A3-A99BD17CF1C1}" srcOrd="0" destOrd="0" presId="urn:microsoft.com/office/officeart/2005/8/layout/arrow2"/>
    <dgm:cxn modelId="{F665BA4A-A84B-468E-93FB-75AA725DBADE}" type="presOf" srcId="{683790EF-E12B-44F4-B223-F67D10CD8911}" destId="{479B781B-F1BA-48DA-8AFE-95106DF79210}" srcOrd="0" destOrd="0" presId="urn:microsoft.com/office/officeart/2005/8/layout/arrow2"/>
    <dgm:cxn modelId="{269D6275-E844-4FE5-A1FE-D22A0C6C1CE5}" type="presParOf" srcId="{D5C446FC-E59B-4091-BB10-A6B1B3869EAB}" destId="{65C42053-B176-40B8-9359-E716350DCF37}" srcOrd="0" destOrd="0" presId="urn:microsoft.com/office/officeart/2005/8/layout/arrow2"/>
    <dgm:cxn modelId="{D46010F1-CB53-45F0-B81A-0FA259AFAFA3}" type="presParOf" srcId="{D5C446FC-E59B-4091-BB10-A6B1B3869EAB}" destId="{ECAFE358-EA04-4BD3-AF05-2EBBF14C8D4E}" srcOrd="1" destOrd="0" presId="urn:microsoft.com/office/officeart/2005/8/layout/arrow2"/>
    <dgm:cxn modelId="{C96243AD-AFCE-450E-958E-5DBE4BFDDF17}" type="presParOf" srcId="{ECAFE358-EA04-4BD3-AF05-2EBBF14C8D4E}" destId="{E59479D5-135F-4C4E-A643-9B31718C76AF}" srcOrd="0" destOrd="0" presId="urn:microsoft.com/office/officeart/2005/8/layout/arrow2"/>
    <dgm:cxn modelId="{E7FBBC8C-9A7C-4357-8BC8-67B7B16A4A9E}" type="presParOf" srcId="{ECAFE358-EA04-4BD3-AF05-2EBBF14C8D4E}" destId="{FCE9AA6F-406B-49EF-A793-0B6F18F14663}" srcOrd="1" destOrd="0" presId="urn:microsoft.com/office/officeart/2005/8/layout/arrow2"/>
    <dgm:cxn modelId="{DAAA4155-BFD2-4CBB-87A1-1D6779DE279F}" type="presParOf" srcId="{ECAFE358-EA04-4BD3-AF05-2EBBF14C8D4E}" destId="{65333D55-CE70-4488-B667-D7D706D6DBAC}" srcOrd="2" destOrd="0" presId="urn:microsoft.com/office/officeart/2005/8/layout/arrow2"/>
    <dgm:cxn modelId="{5F27E178-5ED2-4523-BEF3-1B9DE72F9A60}" type="presParOf" srcId="{ECAFE358-EA04-4BD3-AF05-2EBBF14C8D4E}" destId="{479B781B-F1BA-48DA-8AFE-95106DF79210}" srcOrd="3" destOrd="0" presId="urn:microsoft.com/office/officeart/2005/8/layout/arrow2"/>
    <dgm:cxn modelId="{85E638C8-9089-4A07-ABBD-70711CAC588E}" type="presParOf" srcId="{ECAFE358-EA04-4BD3-AF05-2EBBF14C8D4E}" destId="{31C25F71-4625-410A-BF08-34964457F287}" srcOrd="4" destOrd="0" presId="urn:microsoft.com/office/officeart/2005/8/layout/arrow2"/>
    <dgm:cxn modelId="{182EFB26-06B3-4891-B504-111D210A2F3A}" type="presParOf" srcId="{ECAFE358-EA04-4BD3-AF05-2EBBF14C8D4E}" destId="{B3CE7166-A9C7-49D1-840B-09C6EA4C08F2}" srcOrd="5" destOrd="0" presId="urn:microsoft.com/office/officeart/2005/8/layout/arrow2"/>
    <dgm:cxn modelId="{26C2E947-D90D-4E30-B1B4-AE2738304207}" type="presParOf" srcId="{ECAFE358-EA04-4BD3-AF05-2EBBF14C8D4E}" destId="{B5E02EDC-AAB3-4584-A151-42D7239ECAFB}" srcOrd="6" destOrd="0" presId="urn:microsoft.com/office/officeart/2005/8/layout/arrow2"/>
    <dgm:cxn modelId="{25718246-4866-448A-9CB7-B769A2A45B43}" type="presParOf" srcId="{ECAFE358-EA04-4BD3-AF05-2EBBF14C8D4E}" destId="{0CAFFE44-6B97-437D-84A3-A99BD17CF1C1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3DB253B-AE14-4183-B26B-87310CCD5D7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FD2DE0B-A735-44EB-B3D9-E0E7902FCEBC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Clear benefits	</a:t>
          </a:r>
          <a:endParaRPr lang="fr-FR" sz="2800"/>
        </a:p>
      </dgm:t>
    </dgm:pt>
    <dgm:pt modelId="{FBC0864E-AC6A-4044-9497-8715678FA484}" type="parTrans" cxnId="{CB4CEAF8-06D0-4861-B420-CA9EC6A8A6E4}">
      <dgm:prSet/>
      <dgm:spPr/>
      <dgm:t>
        <a:bodyPr/>
        <a:lstStyle/>
        <a:p>
          <a:endParaRPr lang="fr-FR"/>
        </a:p>
      </dgm:t>
    </dgm:pt>
    <dgm:pt modelId="{00BF26E5-8EB0-4709-A0A8-B5A02413B3AE}" type="sibTrans" cxnId="{CB4CEAF8-06D0-4861-B420-CA9EC6A8A6E4}">
      <dgm:prSet/>
      <dgm:spPr/>
      <dgm:t>
        <a:bodyPr/>
        <a:lstStyle/>
        <a:p>
          <a:endParaRPr lang="fr-FR"/>
        </a:p>
      </dgm:t>
    </dgm:pt>
    <dgm:pt modelId="{BB4C67C7-0F3A-40F5-AA7F-B75483F88715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Focus of attention</a:t>
          </a:r>
          <a:endParaRPr lang="fr-FR" sz="2800"/>
        </a:p>
      </dgm:t>
    </dgm:pt>
    <dgm:pt modelId="{4DD00CE0-66A4-4B79-965F-3AD1A21E33E5}" type="parTrans" cxnId="{D8E3E2B9-69AF-4756-8B3E-16F4FFD95522}">
      <dgm:prSet/>
      <dgm:spPr/>
      <dgm:t>
        <a:bodyPr/>
        <a:lstStyle/>
        <a:p>
          <a:endParaRPr lang="fr-FR"/>
        </a:p>
      </dgm:t>
    </dgm:pt>
    <dgm:pt modelId="{693AB079-69F2-4324-86EA-F1D6454711E3}" type="sibTrans" cxnId="{D8E3E2B9-69AF-4756-8B3E-16F4FFD95522}">
      <dgm:prSet/>
      <dgm:spPr/>
      <dgm:t>
        <a:bodyPr/>
        <a:lstStyle/>
        <a:p>
          <a:endParaRPr lang="fr-FR"/>
        </a:p>
      </dgm:t>
    </dgm:pt>
    <dgm:pt modelId="{81B99082-F122-4204-A33D-57B71C7C7C87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smtClean="0"/>
            <a:t>data modelling (DSD): easy to conceive…</a:t>
          </a:r>
          <a:endParaRPr lang="fr-FR" sz="1600"/>
        </a:p>
      </dgm:t>
    </dgm:pt>
    <dgm:pt modelId="{5A12A2DF-DC18-42F2-AE9E-089BC0AA02D1}" type="parTrans" cxnId="{3F91E163-AEEC-4EC6-BE2F-B83A466E85B2}">
      <dgm:prSet/>
      <dgm:spPr/>
      <dgm:t>
        <a:bodyPr/>
        <a:lstStyle/>
        <a:p>
          <a:endParaRPr lang="fr-FR"/>
        </a:p>
      </dgm:t>
    </dgm:pt>
    <dgm:pt modelId="{BDC4CF61-1E01-4769-83AE-536D097A1C12}" type="sibTrans" cxnId="{3F91E163-AEEC-4EC6-BE2F-B83A466E85B2}">
      <dgm:prSet/>
      <dgm:spPr/>
      <dgm:t>
        <a:bodyPr/>
        <a:lstStyle/>
        <a:p>
          <a:endParaRPr lang="fr-FR"/>
        </a:p>
      </dgm:t>
    </dgm:pt>
    <dgm:pt modelId="{70CFD824-B1E6-486A-BDA6-A2A721F26DE6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smtClean="0"/>
            <a:t>free to create local DSD or extend code-list…</a:t>
          </a:r>
          <a:endParaRPr lang="fr-FR" sz="1600"/>
        </a:p>
      </dgm:t>
    </dgm:pt>
    <dgm:pt modelId="{3D3469AD-5814-4E16-892E-63BE8780ED77}" type="parTrans" cxnId="{8567FE8D-4203-4A18-91C0-1040CAD4CB05}">
      <dgm:prSet/>
      <dgm:spPr/>
      <dgm:t>
        <a:bodyPr/>
        <a:lstStyle/>
        <a:p>
          <a:endParaRPr lang="fr-FR"/>
        </a:p>
      </dgm:t>
    </dgm:pt>
    <dgm:pt modelId="{5F8C1907-ED66-4C99-92E9-FCE2551FF45C}" type="sibTrans" cxnId="{8567FE8D-4203-4A18-91C0-1040CAD4CB05}">
      <dgm:prSet/>
      <dgm:spPr/>
      <dgm:t>
        <a:bodyPr/>
        <a:lstStyle/>
        <a:p>
          <a:endParaRPr lang="fr-FR"/>
        </a:p>
      </dgm:t>
    </dgm:pt>
    <dgm:pt modelId="{83E65B6D-5B48-46FF-AA7C-EB8F2642B565}">
      <dgm:prSet phldrT="[Texte]"/>
      <dgm:spPr/>
      <dgm:t>
        <a:bodyPr/>
        <a:lstStyle/>
        <a:p>
          <a:pPr>
            <a:lnSpc>
              <a:spcPct val="90000"/>
            </a:lnSpc>
          </a:pPr>
          <a:endParaRPr lang="fr-FR" sz="3000"/>
        </a:p>
      </dgm:t>
    </dgm:pt>
    <dgm:pt modelId="{C1ED281D-D9F7-47A2-AF85-F1B5812FBE08}" type="parTrans" cxnId="{32967274-02CF-4E2B-A2B4-C5BBB18A74AB}">
      <dgm:prSet/>
      <dgm:spPr/>
      <dgm:t>
        <a:bodyPr/>
        <a:lstStyle/>
        <a:p>
          <a:endParaRPr lang="fr-FR"/>
        </a:p>
      </dgm:t>
    </dgm:pt>
    <dgm:pt modelId="{6EBC5E60-BB7A-4181-B1D2-1E06964DD5BA}" type="sibTrans" cxnId="{32967274-02CF-4E2B-A2B4-C5BBB18A74AB}">
      <dgm:prSet/>
      <dgm:spPr/>
      <dgm:t>
        <a:bodyPr/>
        <a:lstStyle/>
        <a:p>
          <a:endParaRPr lang="fr-FR"/>
        </a:p>
      </dgm:t>
    </dgm:pt>
    <dgm:pt modelId="{19C60559-38A0-434C-8593-CAA0A8D43552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smtClean="0"/>
            <a:t>...but tricky to maintain without dedicated tool</a:t>
          </a:r>
          <a:endParaRPr lang="fr-FR" sz="1600"/>
        </a:p>
      </dgm:t>
    </dgm:pt>
    <dgm:pt modelId="{2E2617CC-B983-4629-90C3-87B5FE329C25}" type="parTrans" cxnId="{EF251E14-9D3E-40DE-AF04-D79DE50B4D58}">
      <dgm:prSet/>
      <dgm:spPr/>
      <dgm:t>
        <a:bodyPr/>
        <a:lstStyle/>
        <a:p>
          <a:endParaRPr lang="fr-FR"/>
        </a:p>
      </dgm:t>
    </dgm:pt>
    <dgm:pt modelId="{35363543-147C-4A10-8BE2-B344512E343A}" type="sibTrans" cxnId="{EF251E14-9D3E-40DE-AF04-D79DE50B4D58}">
      <dgm:prSet/>
      <dgm:spPr/>
      <dgm:t>
        <a:bodyPr/>
        <a:lstStyle/>
        <a:p>
          <a:endParaRPr lang="fr-FR"/>
        </a:p>
      </dgm:t>
    </dgm:pt>
    <dgm:pt modelId="{190673A5-41A2-4A3B-A52B-63CA387F34BF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dirty="0" smtClean="0"/>
            <a:t>…but </a:t>
          </a:r>
          <a:r>
            <a:rPr lang="fr-FR" sz="1600" dirty="0" err="1" smtClean="0"/>
            <a:t>need</a:t>
          </a:r>
          <a:r>
            <a:rPr lang="fr-FR" sz="1600" dirty="0" smtClean="0"/>
            <a:t> to </a:t>
          </a:r>
          <a:r>
            <a:rPr lang="fr-FR" sz="1600" dirty="0" err="1" smtClean="0"/>
            <a:t>ensuring</a:t>
          </a:r>
          <a:r>
            <a:rPr lang="fr-FR" sz="1600" dirty="0" smtClean="0"/>
            <a:t> global </a:t>
          </a:r>
          <a:r>
            <a:rPr lang="fr-FR" sz="1600" dirty="0" err="1" smtClean="0"/>
            <a:t>consistency</a:t>
          </a:r>
          <a:endParaRPr lang="fr-FR" sz="1600" dirty="0"/>
        </a:p>
      </dgm:t>
    </dgm:pt>
    <dgm:pt modelId="{7FAF851F-B824-453F-A645-70A7C01D75B9}" type="parTrans" cxnId="{5CB39728-EC96-4C42-9BA7-13276B3A7BA6}">
      <dgm:prSet/>
      <dgm:spPr/>
      <dgm:t>
        <a:bodyPr/>
        <a:lstStyle/>
        <a:p>
          <a:endParaRPr lang="fr-FR"/>
        </a:p>
      </dgm:t>
    </dgm:pt>
    <dgm:pt modelId="{F7D66FF8-8922-4FCD-8A62-525728C696B4}" type="sibTrans" cxnId="{5CB39728-EC96-4C42-9BA7-13276B3A7BA6}">
      <dgm:prSet/>
      <dgm:spPr/>
      <dgm:t>
        <a:bodyPr/>
        <a:lstStyle/>
        <a:p>
          <a:endParaRPr lang="fr-FR"/>
        </a:p>
      </dgm:t>
    </dgm:pt>
    <dgm:pt modelId="{FEF36A10-B3B5-4E0F-AED7-5194FCC73D2B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 dirty="0"/>
        </a:p>
      </dgm:t>
    </dgm:pt>
    <dgm:pt modelId="{396819BF-7DDE-418E-8FB1-4A4EFF3BB1D4}" type="parTrans" cxnId="{DA45B11F-18DB-4F82-BB9F-CACAFEF4F7E5}">
      <dgm:prSet/>
      <dgm:spPr/>
      <dgm:t>
        <a:bodyPr/>
        <a:lstStyle/>
        <a:p>
          <a:endParaRPr lang="fr-FR"/>
        </a:p>
      </dgm:t>
    </dgm:pt>
    <dgm:pt modelId="{438C3455-063D-4F36-B052-5DC9D32FB601}" type="sibTrans" cxnId="{DA45B11F-18DB-4F82-BB9F-CACAFEF4F7E5}">
      <dgm:prSet/>
      <dgm:spPr/>
      <dgm:t>
        <a:bodyPr/>
        <a:lstStyle/>
        <a:p>
          <a:endParaRPr lang="fr-FR"/>
        </a:p>
      </dgm:t>
    </dgm:pt>
    <dgm:pt modelId="{7BA104FF-3091-4C91-B89C-40E2ED922355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dirty="0" err="1" smtClean="0"/>
            <a:t>metadata</a:t>
          </a:r>
          <a:r>
            <a:rPr lang="fr-FR" sz="1600" dirty="0" smtClean="0"/>
            <a:t> </a:t>
          </a:r>
          <a:r>
            <a:rPr lang="fr-FR" sz="1600" dirty="0" err="1" smtClean="0"/>
            <a:t>title</a:t>
          </a:r>
          <a:r>
            <a:rPr lang="fr-FR" sz="1600" dirty="0" smtClean="0"/>
            <a:t> help to </a:t>
          </a:r>
          <a:r>
            <a:rPr lang="fr-FR" sz="1600" dirty="0" err="1" smtClean="0"/>
            <a:t>understand</a:t>
          </a:r>
          <a:r>
            <a:rPr lang="fr-FR" sz="1600" dirty="0" smtClean="0"/>
            <a:t> a </a:t>
          </a:r>
          <a:r>
            <a:rPr lang="fr-FR" sz="1600" dirty="0" err="1" smtClean="0"/>
            <a:t>serie</a:t>
          </a:r>
          <a:r>
            <a:rPr lang="fr-FR" sz="1600" dirty="0" smtClean="0"/>
            <a:t>…</a:t>
          </a:r>
          <a:endParaRPr lang="fr-FR" sz="1600" dirty="0"/>
        </a:p>
      </dgm:t>
    </dgm:pt>
    <dgm:pt modelId="{1C10CA96-7D8E-49DF-807F-297D0B71DF85}" type="parTrans" cxnId="{9241562C-5972-4915-B222-C9412C70DA7D}">
      <dgm:prSet/>
      <dgm:spPr/>
      <dgm:t>
        <a:bodyPr/>
        <a:lstStyle/>
        <a:p>
          <a:endParaRPr lang="fr-FR"/>
        </a:p>
      </dgm:t>
    </dgm:pt>
    <dgm:pt modelId="{D20647C4-0B08-41D6-B0D5-D1BB16238238}" type="sibTrans" cxnId="{9241562C-5972-4915-B222-C9412C70DA7D}">
      <dgm:prSet/>
      <dgm:spPr/>
      <dgm:t>
        <a:bodyPr/>
        <a:lstStyle/>
        <a:p>
          <a:endParaRPr lang="fr-FR"/>
        </a:p>
      </dgm:t>
    </dgm:pt>
    <dgm:pt modelId="{C1D8E8D3-6651-4559-893E-BC0F74C6DEF6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dirty="0" err="1" smtClean="0"/>
            <a:t>search</a:t>
          </a:r>
          <a:r>
            <a:rPr lang="fr-FR" sz="1600" dirty="0" smtClean="0"/>
            <a:t> &amp; </a:t>
          </a:r>
          <a:r>
            <a:rPr lang="fr-FR" sz="1600" dirty="0" err="1" smtClean="0"/>
            <a:t>filtering</a:t>
          </a:r>
          <a:r>
            <a:rPr lang="fr-FR" sz="1600" dirty="0" smtClean="0"/>
            <a:t> </a:t>
          </a:r>
          <a:r>
            <a:rPr lang="fr-FR" sz="1600" dirty="0" err="1" smtClean="0"/>
            <a:t>strengthened</a:t>
          </a:r>
          <a:r>
            <a:rPr lang="fr-FR" sz="1600" dirty="0" smtClean="0"/>
            <a:t> </a:t>
          </a:r>
          <a:r>
            <a:rPr lang="fr-FR" sz="1600" dirty="0" err="1" smtClean="0"/>
            <a:t>with</a:t>
          </a:r>
          <a:r>
            <a:rPr lang="fr-FR" sz="1600" dirty="0" smtClean="0"/>
            <a:t> concepts…</a:t>
          </a:r>
          <a:endParaRPr lang="fr-FR" sz="1600" dirty="0"/>
        </a:p>
      </dgm:t>
    </dgm:pt>
    <dgm:pt modelId="{52165804-4B26-42A5-B9DE-8D8DA95D3057}" type="parTrans" cxnId="{4B31B52A-9957-4B6C-8E00-975388CF5B9A}">
      <dgm:prSet/>
      <dgm:spPr/>
      <dgm:t>
        <a:bodyPr/>
        <a:lstStyle/>
        <a:p>
          <a:endParaRPr lang="fr-FR"/>
        </a:p>
      </dgm:t>
    </dgm:pt>
    <dgm:pt modelId="{0AA30691-4FBD-4A6A-927B-DC70639DB200}" type="sibTrans" cxnId="{4B31B52A-9957-4B6C-8E00-975388CF5B9A}">
      <dgm:prSet/>
      <dgm:spPr/>
      <dgm:t>
        <a:bodyPr/>
        <a:lstStyle/>
        <a:p>
          <a:endParaRPr lang="fr-FR"/>
        </a:p>
      </dgm:t>
    </dgm:pt>
    <dgm:pt modelId="{56E66D11-195A-4A17-A7E4-AC41F4638CB5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smtClean="0"/>
            <a:t>a serie is self-explanatory through his code…</a:t>
          </a:r>
          <a:endParaRPr lang="fr-FR" sz="1600"/>
        </a:p>
      </dgm:t>
    </dgm:pt>
    <dgm:pt modelId="{FB66D307-25E4-4D7C-B88B-0FA421D1B301}" type="sibTrans" cxnId="{2A4C503C-7CE1-410B-A29A-8FA8AB1D33A1}">
      <dgm:prSet/>
      <dgm:spPr/>
      <dgm:t>
        <a:bodyPr/>
        <a:lstStyle/>
        <a:p>
          <a:endParaRPr lang="fr-FR"/>
        </a:p>
      </dgm:t>
    </dgm:pt>
    <dgm:pt modelId="{FD85649F-695B-492C-9AE4-09F7BAFF763F}" type="parTrans" cxnId="{2A4C503C-7CE1-410B-A29A-8FA8AB1D33A1}">
      <dgm:prSet/>
      <dgm:spPr/>
      <dgm:t>
        <a:bodyPr/>
        <a:lstStyle/>
        <a:p>
          <a:endParaRPr lang="fr-FR"/>
        </a:p>
      </dgm:t>
    </dgm:pt>
    <dgm:pt modelId="{98AC78FE-093B-4737-B0BB-A8BDEFB0880C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 dirty="0"/>
        </a:p>
      </dgm:t>
    </dgm:pt>
    <dgm:pt modelId="{E26ACDF2-34F3-4B94-880D-4B256274A021}" type="sibTrans" cxnId="{07B996DB-9DD1-466E-ACDF-31E28EEE0D3F}">
      <dgm:prSet/>
      <dgm:spPr/>
      <dgm:t>
        <a:bodyPr/>
        <a:lstStyle/>
        <a:p>
          <a:endParaRPr lang="fr-FR"/>
        </a:p>
      </dgm:t>
    </dgm:pt>
    <dgm:pt modelId="{2204FB0D-EA37-4110-AC5A-F9D1D5E6675C}" type="parTrans" cxnId="{07B996DB-9DD1-466E-ACDF-31E28EEE0D3F}">
      <dgm:prSet/>
      <dgm:spPr/>
      <dgm:t>
        <a:bodyPr/>
        <a:lstStyle/>
        <a:p>
          <a:endParaRPr lang="fr-FR"/>
        </a:p>
      </dgm:t>
    </dgm:pt>
    <dgm:pt modelId="{E91D9C65-9141-4D43-A670-85B013958B8B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 dirty="0"/>
        </a:p>
      </dgm:t>
    </dgm:pt>
    <dgm:pt modelId="{C5F5A6CD-D2CB-4202-A445-C8838343FF20}" type="parTrans" cxnId="{9E03B6D6-E143-42E5-893A-7EA24D45950E}">
      <dgm:prSet/>
      <dgm:spPr/>
      <dgm:t>
        <a:bodyPr/>
        <a:lstStyle/>
        <a:p>
          <a:endParaRPr lang="fr-FR"/>
        </a:p>
      </dgm:t>
    </dgm:pt>
    <dgm:pt modelId="{11762B23-F554-4E84-AC90-F54D6C7C3369}" type="sibTrans" cxnId="{9E03B6D6-E143-42E5-893A-7EA24D45950E}">
      <dgm:prSet/>
      <dgm:spPr/>
      <dgm:t>
        <a:bodyPr/>
        <a:lstStyle/>
        <a:p>
          <a:endParaRPr lang="fr-FR"/>
        </a:p>
      </dgm:t>
    </dgm:pt>
    <dgm:pt modelId="{3446B90A-C568-4B06-8279-0E17C8A736A5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 dirty="0"/>
        </a:p>
      </dgm:t>
    </dgm:pt>
    <dgm:pt modelId="{38938568-E972-4AFF-ABB0-F089F0E14479}" type="parTrans" cxnId="{B2EA3F3E-0D10-461B-8897-2246BBC6BD01}">
      <dgm:prSet/>
      <dgm:spPr/>
      <dgm:t>
        <a:bodyPr/>
        <a:lstStyle/>
        <a:p>
          <a:endParaRPr lang="fr-FR"/>
        </a:p>
      </dgm:t>
    </dgm:pt>
    <dgm:pt modelId="{F5537450-8217-49CB-AC93-84926CC9CEBA}" type="sibTrans" cxnId="{B2EA3F3E-0D10-461B-8897-2246BBC6BD01}">
      <dgm:prSet/>
      <dgm:spPr/>
      <dgm:t>
        <a:bodyPr/>
        <a:lstStyle/>
        <a:p>
          <a:endParaRPr lang="fr-FR"/>
        </a:p>
      </dgm:t>
    </dgm:pt>
    <dgm:pt modelId="{482C97D3-9B9C-432D-9557-0FF0E5A25E5D}">
      <dgm:prSet phldrT="[Texte]" custT="1"/>
      <dgm:spPr/>
      <dgm:t>
        <a:bodyPr/>
        <a:lstStyle/>
        <a:p>
          <a:pPr>
            <a:lnSpc>
              <a:spcPct val="100000"/>
            </a:lnSpc>
          </a:pPr>
          <a:r>
            <a:rPr lang="fr-FR" sz="1600" dirty="0" smtClean="0"/>
            <a:t>…but </a:t>
          </a:r>
          <a:r>
            <a:rPr lang="fr-FR" sz="1600" dirty="0" err="1" smtClean="0"/>
            <a:t>defining</a:t>
          </a:r>
          <a:r>
            <a:rPr lang="fr-FR" sz="1600" dirty="0" smtClean="0"/>
            <a:t> </a:t>
          </a:r>
          <a:r>
            <a:rPr lang="fr-FR" sz="1600" b="1" dirty="0" err="1" smtClean="0"/>
            <a:t>clear</a:t>
          </a:r>
          <a:r>
            <a:rPr lang="fr-FR" sz="1600" b="1" dirty="0" smtClean="0"/>
            <a:t> and self </a:t>
          </a:r>
          <a:r>
            <a:rPr lang="fr-FR" sz="1600" b="1" dirty="0" err="1" smtClean="0"/>
            <a:t>explanatory</a:t>
          </a:r>
          <a:r>
            <a:rPr lang="fr-FR" sz="1600" b="1" dirty="0" smtClean="0"/>
            <a:t> </a:t>
          </a:r>
          <a:r>
            <a:rPr lang="fr-FR" sz="1600" b="1" dirty="0" err="1" smtClean="0"/>
            <a:t>titles</a:t>
          </a:r>
          <a:r>
            <a:rPr lang="fr-FR" sz="1600" dirty="0" smtClean="0"/>
            <a:t> </a:t>
          </a:r>
          <a:r>
            <a:rPr lang="fr-FR" sz="1600" dirty="0" err="1" smtClean="0"/>
            <a:t>requires</a:t>
          </a:r>
          <a:r>
            <a:rPr lang="fr-FR" sz="1600" dirty="0" smtClean="0"/>
            <a:t> an efficient  </a:t>
          </a:r>
          <a:r>
            <a:rPr lang="fr-FR" sz="1600" b="1" dirty="0" err="1" smtClean="0"/>
            <a:t>methodology</a:t>
          </a:r>
          <a:endParaRPr lang="fr-FR" sz="1600" b="1" dirty="0"/>
        </a:p>
      </dgm:t>
    </dgm:pt>
    <dgm:pt modelId="{A1313EEA-D594-4241-A9F8-5B2630193D4F}" type="sibTrans" cxnId="{99AE3622-5813-4681-94A8-ACA64DA9B8EC}">
      <dgm:prSet/>
      <dgm:spPr/>
      <dgm:t>
        <a:bodyPr/>
        <a:lstStyle/>
        <a:p>
          <a:endParaRPr lang="fr-FR"/>
        </a:p>
      </dgm:t>
    </dgm:pt>
    <dgm:pt modelId="{96569316-011B-4A64-B57D-B16D92DC928C}" type="parTrans" cxnId="{99AE3622-5813-4681-94A8-ACA64DA9B8EC}">
      <dgm:prSet/>
      <dgm:spPr/>
      <dgm:t>
        <a:bodyPr/>
        <a:lstStyle/>
        <a:p>
          <a:endParaRPr lang="fr-FR"/>
        </a:p>
      </dgm:t>
    </dgm:pt>
    <dgm:pt modelId="{54CCA0EF-2024-4669-BEBC-1E931D376E63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 b="1" dirty="0"/>
        </a:p>
      </dgm:t>
    </dgm:pt>
    <dgm:pt modelId="{370F4B7E-DD63-4A2C-96CB-6D6D895BE0FA}" type="sibTrans" cxnId="{62F31213-942B-4D65-B9E9-72D782688882}">
      <dgm:prSet/>
      <dgm:spPr/>
      <dgm:t>
        <a:bodyPr/>
        <a:lstStyle/>
        <a:p>
          <a:endParaRPr lang="fr-FR"/>
        </a:p>
      </dgm:t>
    </dgm:pt>
    <dgm:pt modelId="{53E2E7B1-11E4-4437-93FB-EDA34F7F3227}" type="parTrans" cxnId="{62F31213-942B-4D65-B9E9-72D782688882}">
      <dgm:prSet/>
      <dgm:spPr/>
      <dgm:t>
        <a:bodyPr/>
        <a:lstStyle/>
        <a:p>
          <a:endParaRPr lang="fr-FR"/>
        </a:p>
      </dgm:t>
    </dgm:pt>
    <dgm:pt modelId="{B9AB69A9-71E4-4875-AD33-24EDF99F8C27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 b="1" dirty="0"/>
        </a:p>
      </dgm:t>
    </dgm:pt>
    <dgm:pt modelId="{B42E34F8-29C7-4640-8A6E-2ECD5E2F3CEA}" type="sibTrans" cxnId="{48DAF4CB-9FB1-4E00-8FE6-8150C8004BA9}">
      <dgm:prSet/>
      <dgm:spPr/>
      <dgm:t>
        <a:bodyPr/>
        <a:lstStyle/>
        <a:p>
          <a:endParaRPr lang="fr-FR"/>
        </a:p>
      </dgm:t>
    </dgm:pt>
    <dgm:pt modelId="{546340DE-42D9-48C8-8F9C-F04B0BD55785}" type="parTrans" cxnId="{48DAF4CB-9FB1-4E00-8FE6-8150C8004BA9}">
      <dgm:prSet/>
      <dgm:spPr/>
      <dgm:t>
        <a:bodyPr/>
        <a:lstStyle/>
        <a:p>
          <a:endParaRPr lang="fr-FR"/>
        </a:p>
      </dgm:t>
    </dgm:pt>
    <dgm:pt modelId="{D0AE15E9-9593-4F46-81A7-C0C082C6B1A6}" type="pres">
      <dgm:prSet presAssocID="{93DB253B-AE14-4183-B26B-87310CCD5D7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98091A-D60A-4E3C-AFB4-547B035E9B08}" type="pres">
      <dgm:prSet presAssocID="{93DB253B-AE14-4183-B26B-87310CCD5D7B}" presName="Background" presStyleLbl="bgImgPlace1" presStyleIdx="0" presStyleCnt="1" custScaleX="135781" custLinFactNeighborX="-444" custLinFactNeighborY="506"/>
      <dgm:spPr/>
    </dgm:pt>
    <dgm:pt modelId="{A7313B6A-AE1E-4EB4-BCB1-C85D1C56A02E}" type="pres">
      <dgm:prSet presAssocID="{93DB253B-AE14-4183-B26B-87310CCD5D7B}" presName="ParentText1" presStyleLbl="revTx" presStyleIdx="0" presStyleCnt="2" custScaleX="145333" custLinFactNeighborX="-190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242810-FAB1-49CC-96C8-C79C55DE574C}" type="pres">
      <dgm:prSet presAssocID="{93DB253B-AE14-4183-B26B-87310CCD5D7B}" presName="ParentText2" presStyleLbl="revTx" presStyleIdx="1" presStyleCnt="2" custScaleX="147621" custLinFactNeighborX="228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5EF6A3-BA6B-4550-8EAA-B9810EAF933E}" type="pres">
      <dgm:prSet presAssocID="{93DB253B-AE14-4183-B26B-87310CCD5D7B}" presName="Plus" presStyleLbl="alignNode1" presStyleIdx="0" presStyleCnt="2" custScaleX="53653" custScaleY="53749" custLinFactNeighborY="26"/>
      <dgm:spPr/>
    </dgm:pt>
    <dgm:pt modelId="{5A3D253D-E65C-4FC6-A914-AA58290E8CED}" type="pres">
      <dgm:prSet presAssocID="{93DB253B-AE14-4183-B26B-87310CCD5D7B}" presName="Minus" presStyleLbl="alignNode1" presStyleIdx="1" presStyleCnt="2" custScaleX="75143" custScaleY="70168"/>
      <dgm:spPr/>
    </dgm:pt>
    <dgm:pt modelId="{6CE2E642-DBB8-4CD1-B9F8-0C3161B2500A}" type="pres">
      <dgm:prSet presAssocID="{93DB253B-AE14-4183-B26B-87310CCD5D7B}" presName="Divider" presStyleLbl="parChTrans1D1" presStyleIdx="0" presStyleCnt="1"/>
      <dgm:spPr/>
    </dgm:pt>
  </dgm:ptLst>
  <dgm:cxnLst>
    <dgm:cxn modelId="{99AE3622-5813-4681-94A8-ACA64DA9B8EC}" srcId="{BB4C67C7-0F3A-40F5-AA7F-B75483F88715}" destId="{482C97D3-9B9C-432D-9557-0FF0E5A25E5D}" srcOrd="5" destOrd="0" parTransId="{96569316-011B-4A64-B57D-B16D92DC928C}" sibTransId="{A1313EEA-D594-4241-A9F8-5B2630193D4F}"/>
    <dgm:cxn modelId="{07B996DB-9DD1-466E-ACDF-31E28EEE0D3F}" srcId="{BFD2DE0B-A735-44EB-B3D9-E0E7902FCEBC}" destId="{98AC78FE-093B-4737-B0BB-A8BDEFB0880C}" srcOrd="7" destOrd="0" parTransId="{2204FB0D-EA37-4110-AC5A-F9D1D5E6675C}" sibTransId="{E26ACDF2-34F3-4B94-880D-4B256274A021}"/>
    <dgm:cxn modelId="{32967274-02CF-4E2B-A2B4-C5BBB18A74AB}" srcId="{BFD2DE0B-A735-44EB-B3D9-E0E7902FCEBC}" destId="{83E65B6D-5B48-46FF-AA7C-EB8F2642B565}" srcOrd="8" destOrd="0" parTransId="{C1ED281D-D9F7-47A2-AF85-F1B5812FBE08}" sibTransId="{6EBC5E60-BB7A-4181-B1D2-1E06964DD5BA}"/>
    <dgm:cxn modelId="{EF251E14-9D3E-40DE-AF04-D79DE50B4D58}" srcId="{BB4C67C7-0F3A-40F5-AA7F-B75483F88715}" destId="{19C60559-38A0-434C-8593-CAA0A8D43552}" srcOrd="0" destOrd="0" parTransId="{2E2617CC-B983-4629-90C3-87B5FE329C25}" sibTransId="{35363543-147C-4A10-8BE2-B344512E343A}"/>
    <dgm:cxn modelId="{D9DD934B-84F8-469D-9C90-EB29C2D37ACD}" type="presOf" srcId="{BFD2DE0B-A735-44EB-B3D9-E0E7902FCEBC}" destId="{A7313B6A-AE1E-4EB4-BCB1-C85D1C56A02E}" srcOrd="0" destOrd="0" presId="urn:microsoft.com/office/officeart/2009/3/layout/PlusandMinus"/>
    <dgm:cxn modelId="{5079F55D-CAC4-4AE2-AD21-62701C1A6680}" type="presOf" srcId="{81B99082-F122-4204-A33D-57B71C7C7C87}" destId="{A7313B6A-AE1E-4EB4-BCB1-C85D1C56A02E}" srcOrd="0" destOrd="1" presId="urn:microsoft.com/office/officeart/2009/3/layout/PlusandMinus"/>
    <dgm:cxn modelId="{4B31B52A-9957-4B6C-8E00-975388CF5B9A}" srcId="{BFD2DE0B-A735-44EB-B3D9-E0E7902FCEBC}" destId="{C1D8E8D3-6651-4559-893E-BC0F74C6DEF6}" srcOrd="3" destOrd="0" parTransId="{52165804-4B26-42A5-B9DE-8D8DA95D3057}" sibTransId="{0AA30691-4FBD-4A6A-927B-DC70639DB200}"/>
    <dgm:cxn modelId="{B2EA3F3E-0D10-461B-8897-2246BBC6BD01}" srcId="{BFD2DE0B-A735-44EB-B3D9-E0E7902FCEBC}" destId="{3446B90A-C568-4B06-8279-0E17C8A736A5}" srcOrd="4" destOrd="0" parTransId="{38938568-E972-4AFF-ABB0-F089F0E14479}" sibTransId="{F5537450-8217-49CB-AC93-84926CC9CEBA}"/>
    <dgm:cxn modelId="{CB4CEAF8-06D0-4861-B420-CA9EC6A8A6E4}" srcId="{93DB253B-AE14-4183-B26B-87310CCD5D7B}" destId="{BFD2DE0B-A735-44EB-B3D9-E0E7902FCEBC}" srcOrd="0" destOrd="0" parTransId="{FBC0864E-AC6A-4044-9497-8715678FA484}" sibTransId="{00BF26E5-8EB0-4709-A0A8-B5A02413B3AE}"/>
    <dgm:cxn modelId="{6E5C914F-748B-4696-BE9A-0FC23F12C4D1}" type="presOf" srcId="{98AC78FE-093B-4737-B0BB-A8BDEFB0880C}" destId="{A7313B6A-AE1E-4EB4-BCB1-C85D1C56A02E}" srcOrd="0" destOrd="8" presId="urn:microsoft.com/office/officeart/2009/3/layout/PlusandMinus"/>
    <dgm:cxn modelId="{736A302B-D870-4F6F-9B57-B4B3EAE0AD1B}" type="presOf" srcId="{7BA104FF-3091-4C91-B89C-40E2ED922355}" destId="{A7313B6A-AE1E-4EB4-BCB1-C85D1C56A02E}" srcOrd="0" destOrd="6" presId="urn:microsoft.com/office/officeart/2009/3/layout/PlusandMinus"/>
    <dgm:cxn modelId="{48DAF4CB-9FB1-4E00-8FE6-8150C8004BA9}" srcId="{BB4C67C7-0F3A-40F5-AA7F-B75483F88715}" destId="{B9AB69A9-71E4-4875-AD33-24EDF99F8C27}" srcOrd="3" destOrd="0" parTransId="{546340DE-42D9-48C8-8F9C-F04B0BD55785}" sibTransId="{B42E34F8-29C7-4640-8A6E-2ECD5E2F3CEA}"/>
    <dgm:cxn modelId="{440F9718-665A-4F5E-9513-7B021E017634}" type="presOf" srcId="{83E65B6D-5B48-46FF-AA7C-EB8F2642B565}" destId="{A7313B6A-AE1E-4EB4-BCB1-C85D1C56A02E}" srcOrd="0" destOrd="9" presId="urn:microsoft.com/office/officeart/2009/3/layout/PlusandMinus"/>
    <dgm:cxn modelId="{80C098B9-8AF4-4674-A183-05066776D1DA}" type="presOf" srcId="{93DB253B-AE14-4183-B26B-87310CCD5D7B}" destId="{D0AE15E9-9593-4F46-81A7-C0C082C6B1A6}" srcOrd="0" destOrd="0" presId="urn:microsoft.com/office/officeart/2009/3/layout/PlusandMinus"/>
    <dgm:cxn modelId="{E1349969-1852-43EB-BF81-CD21B5BEB8B0}" type="presOf" srcId="{19C60559-38A0-434C-8593-CAA0A8D43552}" destId="{0E242810-FAB1-49CC-96C8-C79C55DE574C}" srcOrd="0" destOrd="1" presId="urn:microsoft.com/office/officeart/2009/3/layout/PlusandMinus"/>
    <dgm:cxn modelId="{8567FE8D-4203-4A18-91C0-1040CAD4CB05}" srcId="{BFD2DE0B-A735-44EB-B3D9-E0E7902FCEBC}" destId="{70CFD824-B1E6-486A-BDA6-A2A721F26DE6}" srcOrd="1" destOrd="0" parTransId="{3D3469AD-5814-4E16-892E-63BE8780ED77}" sibTransId="{5F8C1907-ED66-4C99-92E9-FCE2551FF45C}"/>
    <dgm:cxn modelId="{086345CF-27C3-49F5-80A4-93D45F0F824B}" type="presOf" srcId="{E91D9C65-9141-4D43-A670-85B013958B8B}" destId="{A7313B6A-AE1E-4EB4-BCB1-C85D1C56A02E}" srcOrd="0" destOrd="7" presId="urn:microsoft.com/office/officeart/2009/3/layout/PlusandMinus"/>
    <dgm:cxn modelId="{DA45B11F-18DB-4F82-BB9F-CACAFEF4F7E5}" srcId="{BB4C67C7-0F3A-40F5-AA7F-B75483F88715}" destId="{FEF36A10-B3B5-4E0F-AED7-5194FCC73D2B}" srcOrd="2" destOrd="0" parTransId="{396819BF-7DDE-418E-8FB1-4A4EFF3BB1D4}" sibTransId="{438C3455-063D-4F36-B052-5DC9D32FB601}"/>
    <dgm:cxn modelId="{9E03B6D6-E143-42E5-893A-7EA24D45950E}" srcId="{BFD2DE0B-A735-44EB-B3D9-E0E7902FCEBC}" destId="{E91D9C65-9141-4D43-A670-85B013958B8B}" srcOrd="6" destOrd="0" parTransId="{C5F5A6CD-D2CB-4202-A445-C8838343FF20}" sibTransId="{11762B23-F554-4E84-AC90-F54D6C7C3369}"/>
    <dgm:cxn modelId="{8183DB3D-9D72-414D-96F9-1786F24C35AC}" type="presOf" srcId="{C1D8E8D3-6651-4559-893E-BC0F74C6DEF6}" destId="{A7313B6A-AE1E-4EB4-BCB1-C85D1C56A02E}" srcOrd="0" destOrd="4" presId="urn:microsoft.com/office/officeart/2009/3/layout/PlusandMinus"/>
    <dgm:cxn modelId="{5CB39728-EC96-4C42-9BA7-13276B3A7BA6}" srcId="{BB4C67C7-0F3A-40F5-AA7F-B75483F88715}" destId="{190673A5-41A2-4A3B-A52B-63CA387F34BF}" srcOrd="1" destOrd="0" parTransId="{7FAF851F-B824-453F-A645-70A7C01D75B9}" sibTransId="{F7D66FF8-8922-4FCD-8A62-525728C696B4}"/>
    <dgm:cxn modelId="{327F78C5-E8B9-45F5-A35A-F547747D24C0}" type="presOf" srcId="{BB4C67C7-0F3A-40F5-AA7F-B75483F88715}" destId="{0E242810-FAB1-49CC-96C8-C79C55DE574C}" srcOrd="0" destOrd="0" presId="urn:microsoft.com/office/officeart/2009/3/layout/PlusandMinus"/>
    <dgm:cxn modelId="{D212EBFB-D963-42FA-A83A-1CAD7BF5BB3B}" type="presOf" srcId="{54CCA0EF-2024-4669-BEBC-1E931D376E63}" destId="{0E242810-FAB1-49CC-96C8-C79C55DE574C}" srcOrd="0" destOrd="5" presId="urn:microsoft.com/office/officeart/2009/3/layout/PlusandMinus"/>
    <dgm:cxn modelId="{C073C8D2-6D67-4564-97CD-1986A03D38CC}" type="presOf" srcId="{3446B90A-C568-4B06-8279-0E17C8A736A5}" destId="{A7313B6A-AE1E-4EB4-BCB1-C85D1C56A02E}" srcOrd="0" destOrd="5" presId="urn:microsoft.com/office/officeart/2009/3/layout/PlusandMinus"/>
    <dgm:cxn modelId="{3F91E163-AEEC-4EC6-BE2F-B83A466E85B2}" srcId="{BFD2DE0B-A735-44EB-B3D9-E0E7902FCEBC}" destId="{81B99082-F122-4204-A33D-57B71C7C7C87}" srcOrd="0" destOrd="0" parTransId="{5A12A2DF-DC18-42F2-AE9E-089BC0AA02D1}" sibTransId="{BDC4CF61-1E01-4769-83AE-536D097A1C12}"/>
    <dgm:cxn modelId="{06FB8D00-C0B4-415E-B273-737C5DE60401}" type="presOf" srcId="{FEF36A10-B3B5-4E0F-AED7-5194FCC73D2B}" destId="{0E242810-FAB1-49CC-96C8-C79C55DE574C}" srcOrd="0" destOrd="3" presId="urn:microsoft.com/office/officeart/2009/3/layout/PlusandMinus"/>
    <dgm:cxn modelId="{D8E3E2B9-69AF-4756-8B3E-16F4FFD95522}" srcId="{93DB253B-AE14-4183-B26B-87310CCD5D7B}" destId="{BB4C67C7-0F3A-40F5-AA7F-B75483F88715}" srcOrd="1" destOrd="0" parTransId="{4DD00CE0-66A4-4B79-965F-3AD1A21E33E5}" sibTransId="{693AB079-69F2-4324-86EA-F1D6454711E3}"/>
    <dgm:cxn modelId="{1BF02281-2549-4930-A94A-BF8E98FEB140}" type="presOf" srcId="{482C97D3-9B9C-432D-9557-0FF0E5A25E5D}" destId="{0E242810-FAB1-49CC-96C8-C79C55DE574C}" srcOrd="0" destOrd="6" presId="urn:microsoft.com/office/officeart/2009/3/layout/PlusandMinus"/>
    <dgm:cxn modelId="{6C8E092D-4F78-4424-B850-8A848561C4A4}" type="presOf" srcId="{190673A5-41A2-4A3B-A52B-63CA387F34BF}" destId="{0E242810-FAB1-49CC-96C8-C79C55DE574C}" srcOrd="0" destOrd="2" presId="urn:microsoft.com/office/officeart/2009/3/layout/PlusandMinus"/>
    <dgm:cxn modelId="{DFD8C084-689C-4B71-A720-7C5D8CB6A50A}" type="presOf" srcId="{56E66D11-195A-4A17-A7E4-AC41F4638CB5}" destId="{A7313B6A-AE1E-4EB4-BCB1-C85D1C56A02E}" srcOrd="0" destOrd="3" presId="urn:microsoft.com/office/officeart/2009/3/layout/PlusandMinus"/>
    <dgm:cxn modelId="{00A44346-F2A9-46AA-8E4C-1A6EE2580C2B}" type="presOf" srcId="{70CFD824-B1E6-486A-BDA6-A2A721F26DE6}" destId="{A7313B6A-AE1E-4EB4-BCB1-C85D1C56A02E}" srcOrd="0" destOrd="2" presId="urn:microsoft.com/office/officeart/2009/3/layout/PlusandMinus"/>
    <dgm:cxn modelId="{9241562C-5972-4915-B222-C9412C70DA7D}" srcId="{BFD2DE0B-A735-44EB-B3D9-E0E7902FCEBC}" destId="{7BA104FF-3091-4C91-B89C-40E2ED922355}" srcOrd="5" destOrd="0" parTransId="{1C10CA96-7D8E-49DF-807F-297D0B71DF85}" sibTransId="{D20647C4-0B08-41D6-B0D5-D1BB16238238}"/>
    <dgm:cxn modelId="{2A4C503C-7CE1-410B-A29A-8FA8AB1D33A1}" srcId="{BFD2DE0B-A735-44EB-B3D9-E0E7902FCEBC}" destId="{56E66D11-195A-4A17-A7E4-AC41F4638CB5}" srcOrd="2" destOrd="0" parTransId="{FD85649F-695B-492C-9AE4-09F7BAFF763F}" sibTransId="{FB66D307-25E4-4D7C-B88B-0FA421D1B301}"/>
    <dgm:cxn modelId="{4BC36595-EE1B-4131-A859-D4AF54B1C71A}" type="presOf" srcId="{B9AB69A9-71E4-4875-AD33-24EDF99F8C27}" destId="{0E242810-FAB1-49CC-96C8-C79C55DE574C}" srcOrd="0" destOrd="4" presId="urn:microsoft.com/office/officeart/2009/3/layout/PlusandMinus"/>
    <dgm:cxn modelId="{62F31213-942B-4D65-B9E9-72D782688882}" srcId="{BB4C67C7-0F3A-40F5-AA7F-B75483F88715}" destId="{54CCA0EF-2024-4669-BEBC-1E931D376E63}" srcOrd="4" destOrd="0" parTransId="{53E2E7B1-11E4-4437-93FB-EDA34F7F3227}" sibTransId="{370F4B7E-DD63-4A2C-96CB-6D6D895BE0FA}"/>
    <dgm:cxn modelId="{DDA79EA4-83E1-42D4-B5EE-4146B5609972}" type="presParOf" srcId="{D0AE15E9-9593-4F46-81A7-C0C082C6B1A6}" destId="{AC98091A-D60A-4E3C-AFB4-547B035E9B08}" srcOrd="0" destOrd="0" presId="urn:microsoft.com/office/officeart/2009/3/layout/PlusandMinus"/>
    <dgm:cxn modelId="{A85EE6A4-8DB2-4A7E-ADAB-C866C1657FD6}" type="presParOf" srcId="{D0AE15E9-9593-4F46-81A7-C0C082C6B1A6}" destId="{A7313B6A-AE1E-4EB4-BCB1-C85D1C56A02E}" srcOrd="1" destOrd="0" presId="urn:microsoft.com/office/officeart/2009/3/layout/PlusandMinus"/>
    <dgm:cxn modelId="{A5D28BFD-013C-49FF-9D61-BB4DAEB1A833}" type="presParOf" srcId="{D0AE15E9-9593-4F46-81A7-C0C082C6B1A6}" destId="{0E242810-FAB1-49CC-96C8-C79C55DE574C}" srcOrd="2" destOrd="0" presId="urn:microsoft.com/office/officeart/2009/3/layout/PlusandMinus"/>
    <dgm:cxn modelId="{5C565721-F641-4187-B25B-A38A22DC3A0B}" type="presParOf" srcId="{D0AE15E9-9593-4F46-81A7-C0C082C6B1A6}" destId="{0F5EF6A3-BA6B-4550-8EAA-B9810EAF933E}" srcOrd="3" destOrd="0" presId="urn:microsoft.com/office/officeart/2009/3/layout/PlusandMinus"/>
    <dgm:cxn modelId="{B009BD31-3C90-4E30-8363-8C116A1EB56F}" type="presParOf" srcId="{D0AE15E9-9593-4F46-81A7-C0C082C6B1A6}" destId="{5A3D253D-E65C-4FC6-A914-AA58290E8CED}" srcOrd="4" destOrd="0" presId="urn:microsoft.com/office/officeart/2009/3/layout/PlusandMinus"/>
    <dgm:cxn modelId="{88D464D0-01B0-4DFD-8E82-3F2D5751E699}" type="presParOf" srcId="{D0AE15E9-9593-4F46-81A7-C0C082C6B1A6}" destId="{6CE2E642-DBB8-4CD1-B9F8-0C3161B2500A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3DB253B-AE14-4183-B26B-87310CCD5D7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FD2DE0B-A735-44EB-B3D9-E0E7902FCEBC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dirty="0" err="1" smtClean="0"/>
            <a:t>Clear</a:t>
          </a:r>
          <a:r>
            <a:rPr lang="fr-FR" sz="2800" dirty="0" smtClean="0"/>
            <a:t> </a:t>
          </a:r>
          <a:r>
            <a:rPr lang="fr-FR" sz="2800" dirty="0" err="1" smtClean="0"/>
            <a:t>benefits</a:t>
          </a:r>
          <a:r>
            <a:rPr lang="fr-FR" sz="2800" dirty="0" smtClean="0"/>
            <a:t>	</a:t>
          </a:r>
          <a:endParaRPr lang="fr-FR" sz="2800" dirty="0"/>
        </a:p>
      </dgm:t>
    </dgm:pt>
    <dgm:pt modelId="{FBC0864E-AC6A-4044-9497-8715678FA484}" type="parTrans" cxnId="{CB4CEAF8-06D0-4861-B420-CA9EC6A8A6E4}">
      <dgm:prSet/>
      <dgm:spPr/>
      <dgm:t>
        <a:bodyPr/>
        <a:lstStyle/>
        <a:p>
          <a:endParaRPr lang="fr-FR"/>
        </a:p>
      </dgm:t>
    </dgm:pt>
    <dgm:pt modelId="{00BF26E5-8EB0-4709-A0A8-B5A02413B3AE}" type="sibTrans" cxnId="{CB4CEAF8-06D0-4861-B420-CA9EC6A8A6E4}">
      <dgm:prSet/>
      <dgm:spPr/>
      <dgm:t>
        <a:bodyPr/>
        <a:lstStyle/>
        <a:p>
          <a:endParaRPr lang="fr-FR"/>
        </a:p>
      </dgm:t>
    </dgm:pt>
    <dgm:pt modelId="{BB4C67C7-0F3A-40F5-AA7F-B75483F88715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Focus of attention</a:t>
          </a:r>
          <a:endParaRPr lang="fr-FR" sz="2800"/>
        </a:p>
      </dgm:t>
    </dgm:pt>
    <dgm:pt modelId="{4DD00CE0-66A4-4B79-965F-3AD1A21E33E5}" type="parTrans" cxnId="{D8E3E2B9-69AF-4756-8B3E-16F4FFD95522}">
      <dgm:prSet/>
      <dgm:spPr/>
      <dgm:t>
        <a:bodyPr/>
        <a:lstStyle/>
        <a:p>
          <a:endParaRPr lang="fr-FR"/>
        </a:p>
      </dgm:t>
    </dgm:pt>
    <dgm:pt modelId="{693AB079-69F2-4324-86EA-F1D6454711E3}" type="sibTrans" cxnId="{D8E3E2B9-69AF-4756-8B3E-16F4FFD95522}">
      <dgm:prSet/>
      <dgm:spPr/>
      <dgm:t>
        <a:bodyPr/>
        <a:lstStyle/>
        <a:p>
          <a:endParaRPr lang="fr-FR"/>
        </a:p>
      </dgm:t>
    </dgm:pt>
    <dgm:pt modelId="{70CFD824-B1E6-486A-BDA6-A2A721F26DE6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/>
        </a:p>
      </dgm:t>
    </dgm:pt>
    <dgm:pt modelId="{3D3469AD-5814-4E16-892E-63BE8780ED77}" type="parTrans" cxnId="{8567FE8D-4203-4A18-91C0-1040CAD4CB05}">
      <dgm:prSet/>
      <dgm:spPr/>
      <dgm:t>
        <a:bodyPr/>
        <a:lstStyle/>
        <a:p>
          <a:endParaRPr lang="fr-FR"/>
        </a:p>
      </dgm:t>
    </dgm:pt>
    <dgm:pt modelId="{5F8C1907-ED66-4C99-92E9-FCE2551FF45C}" type="sibTrans" cxnId="{8567FE8D-4203-4A18-91C0-1040CAD4CB05}">
      <dgm:prSet/>
      <dgm:spPr/>
      <dgm:t>
        <a:bodyPr/>
        <a:lstStyle/>
        <a:p>
          <a:endParaRPr lang="fr-FR"/>
        </a:p>
      </dgm:t>
    </dgm:pt>
    <dgm:pt modelId="{83E65B6D-5B48-46FF-AA7C-EB8F2642B565}">
      <dgm:prSet phldrT="[Texte]"/>
      <dgm:spPr/>
      <dgm:t>
        <a:bodyPr/>
        <a:lstStyle/>
        <a:p>
          <a:pPr>
            <a:lnSpc>
              <a:spcPct val="90000"/>
            </a:lnSpc>
          </a:pPr>
          <a:endParaRPr lang="fr-FR" sz="3000"/>
        </a:p>
      </dgm:t>
    </dgm:pt>
    <dgm:pt modelId="{C1ED281D-D9F7-47A2-AF85-F1B5812FBE08}" type="parTrans" cxnId="{32967274-02CF-4E2B-A2B4-C5BBB18A74AB}">
      <dgm:prSet/>
      <dgm:spPr/>
      <dgm:t>
        <a:bodyPr/>
        <a:lstStyle/>
        <a:p>
          <a:endParaRPr lang="fr-FR"/>
        </a:p>
      </dgm:t>
    </dgm:pt>
    <dgm:pt modelId="{6EBC5E60-BB7A-4181-B1D2-1E06964DD5BA}" type="sibTrans" cxnId="{32967274-02CF-4E2B-A2B4-C5BBB18A74AB}">
      <dgm:prSet/>
      <dgm:spPr/>
      <dgm:t>
        <a:bodyPr/>
        <a:lstStyle/>
        <a:p>
          <a:endParaRPr lang="fr-FR"/>
        </a:p>
      </dgm:t>
    </dgm:pt>
    <dgm:pt modelId="{98AC78FE-093B-4737-B0BB-A8BDEFB0880C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/>
        </a:p>
      </dgm:t>
    </dgm:pt>
    <dgm:pt modelId="{E26ACDF2-34F3-4B94-880D-4B256274A021}" type="sibTrans" cxnId="{07B996DB-9DD1-466E-ACDF-31E28EEE0D3F}">
      <dgm:prSet/>
      <dgm:spPr/>
      <dgm:t>
        <a:bodyPr/>
        <a:lstStyle/>
        <a:p>
          <a:endParaRPr lang="fr-FR"/>
        </a:p>
      </dgm:t>
    </dgm:pt>
    <dgm:pt modelId="{2204FB0D-EA37-4110-AC5A-F9D1D5E6675C}" type="parTrans" cxnId="{07B996DB-9DD1-466E-ACDF-31E28EEE0D3F}">
      <dgm:prSet/>
      <dgm:spPr/>
      <dgm:t>
        <a:bodyPr/>
        <a:lstStyle/>
        <a:p>
          <a:endParaRPr lang="fr-FR"/>
        </a:p>
      </dgm:t>
    </dgm:pt>
    <dgm:pt modelId="{D0AE15E9-9593-4F46-81A7-C0C082C6B1A6}" type="pres">
      <dgm:prSet presAssocID="{93DB253B-AE14-4183-B26B-87310CCD5D7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98091A-D60A-4E3C-AFB4-547B035E9B08}" type="pres">
      <dgm:prSet presAssocID="{93DB253B-AE14-4183-B26B-87310CCD5D7B}" presName="Background" presStyleLbl="bgImgPlace1" presStyleIdx="0" presStyleCnt="1" custScaleX="135781" custScaleY="121951" custLinFactNeighborX="489" custLinFactNeighborY="-147"/>
      <dgm:spPr>
        <a:solidFill>
          <a:srgbClr val="C2CDE1"/>
        </a:solidFill>
      </dgm:spPr>
      <dgm:t>
        <a:bodyPr/>
        <a:lstStyle/>
        <a:p>
          <a:endParaRPr lang="fr-FR"/>
        </a:p>
      </dgm:t>
    </dgm:pt>
    <dgm:pt modelId="{A7313B6A-AE1E-4EB4-BCB1-C85D1C56A02E}" type="pres">
      <dgm:prSet presAssocID="{93DB253B-AE14-4183-B26B-87310CCD5D7B}" presName="ParentText1" presStyleLbl="revTx" presStyleIdx="0" presStyleCnt="2" custScaleX="85136" custScaleY="20638" custLinFactNeighborX="-14322" custLinFactNeighborY="-628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242810-FAB1-49CC-96C8-C79C55DE574C}" type="pres">
      <dgm:prSet presAssocID="{93DB253B-AE14-4183-B26B-87310CCD5D7B}" presName="ParentText2" presStyleLbl="revTx" presStyleIdx="1" presStyleCnt="2" custScaleX="92040" custScaleY="20638" custLinFactNeighborX="6533" custLinFactNeighborY="-639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5EF6A3-BA6B-4550-8EAA-B9810EAF933E}" type="pres">
      <dgm:prSet presAssocID="{93DB253B-AE14-4183-B26B-87310CCD5D7B}" presName="Plus" presStyleLbl="alignNode1" presStyleIdx="0" presStyleCnt="2" custScaleX="53653" custScaleY="53749" custLinFactNeighborX="-42386"/>
      <dgm:spPr/>
    </dgm:pt>
    <dgm:pt modelId="{5A3D253D-E65C-4FC6-A914-AA58290E8CED}" type="pres">
      <dgm:prSet presAssocID="{93DB253B-AE14-4183-B26B-87310CCD5D7B}" presName="Minus" presStyleLbl="alignNode1" presStyleIdx="1" presStyleCnt="2" custScaleX="75143" custScaleY="70168" custLinFactNeighborX="69527" custLinFactNeighborY="-19614"/>
      <dgm:spPr/>
    </dgm:pt>
    <dgm:pt modelId="{6CE2E642-DBB8-4CD1-B9F8-0C3161B2500A}" type="pres">
      <dgm:prSet presAssocID="{93DB253B-AE14-4183-B26B-87310CCD5D7B}" presName="Divider" presStyleLbl="parChTrans1D1" presStyleIdx="0" presStyleCnt="1"/>
      <dgm:spPr/>
      <dgm:t>
        <a:bodyPr/>
        <a:lstStyle/>
        <a:p>
          <a:endParaRPr lang="fr-FR"/>
        </a:p>
      </dgm:t>
    </dgm:pt>
  </dgm:ptLst>
  <dgm:cxnLst>
    <dgm:cxn modelId="{07B996DB-9DD1-466E-ACDF-31E28EEE0D3F}" srcId="{BFD2DE0B-A735-44EB-B3D9-E0E7902FCEBC}" destId="{98AC78FE-093B-4737-B0BB-A8BDEFB0880C}" srcOrd="1" destOrd="0" parTransId="{2204FB0D-EA37-4110-AC5A-F9D1D5E6675C}" sibTransId="{E26ACDF2-34F3-4B94-880D-4B256274A021}"/>
    <dgm:cxn modelId="{32967274-02CF-4E2B-A2B4-C5BBB18A74AB}" srcId="{BFD2DE0B-A735-44EB-B3D9-E0E7902FCEBC}" destId="{83E65B6D-5B48-46FF-AA7C-EB8F2642B565}" srcOrd="2" destOrd="0" parTransId="{C1ED281D-D9F7-47A2-AF85-F1B5812FBE08}" sibTransId="{6EBC5E60-BB7A-4181-B1D2-1E06964DD5BA}"/>
    <dgm:cxn modelId="{E22D0B40-549E-478A-B14B-1229A5F0A43C}" type="presOf" srcId="{BFD2DE0B-A735-44EB-B3D9-E0E7902FCEBC}" destId="{A7313B6A-AE1E-4EB4-BCB1-C85D1C56A02E}" srcOrd="0" destOrd="0" presId="urn:microsoft.com/office/officeart/2009/3/layout/PlusandMinus"/>
    <dgm:cxn modelId="{ABDA7532-4456-49E1-8759-42559EE7ED53}" type="presOf" srcId="{93DB253B-AE14-4183-B26B-87310CCD5D7B}" destId="{D0AE15E9-9593-4F46-81A7-C0C082C6B1A6}" srcOrd="0" destOrd="0" presId="urn:microsoft.com/office/officeart/2009/3/layout/PlusandMinus"/>
    <dgm:cxn modelId="{CB4CEAF8-06D0-4861-B420-CA9EC6A8A6E4}" srcId="{93DB253B-AE14-4183-B26B-87310CCD5D7B}" destId="{BFD2DE0B-A735-44EB-B3D9-E0E7902FCEBC}" srcOrd="0" destOrd="0" parTransId="{FBC0864E-AC6A-4044-9497-8715678FA484}" sibTransId="{00BF26E5-8EB0-4709-A0A8-B5A02413B3AE}"/>
    <dgm:cxn modelId="{8567FE8D-4203-4A18-91C0-1040CAD4CB05}" srcId="{BFD2DE0B-A735-44EB-B3D9-E0E7902FCEBC}" destId="{70CFD824-B1E6-486A-BDA6-A2A721F26DE6}" srcOrd="0" destOrd="0" parTransId="{3D3469AD-5814-4E16-892E-63BE8780ED77}" sibTransId="{5F8C1907-ED66-4C99-92E9-FCE2551FF45C}"/>
    <dgm:cxn modelId="{22C4AAC3-7CA0-4464-B0A1-4B9FC3673E40}" type="presOf" srcId="{70CFD824-B1E6-486A-BDA6-A2A721F26DE6}" destId="{A7313B6A-AE1E-4EB4-BCB1-C85D1C56A02E}" srcOrd="0" destOrd="1" presId="urn:microsoft.com/office/officeart/2009/3/layout/PlusandMinus"/>
    <dgm:cxn modelId="{23BC12BE-755F-46D6-BFB9-C44E80AD1CB3}" type="presOf" srcId="{BB4C67C7-0F3A-40F5-AA7F-B75483F88715}" destId="{0E242810-FAB1-49CC-96C8-C79C55DE574C}" srcOrd="0" destOrd="0" presId="urn:microsoft.com/office/officeart/2009/3/layout/PlusandMinus"/>
    <dgm:cxn modelId="{D2B17319-23E5-406D-9D68-D1DEF0272667}" type="presOf" srcId="{83E65B6D-5B48-46FF-AA7C-EB8F2642B565}" destId="{A7313B6A-AE1E-4EB4-BCB1-C85D1C56A02E}" srcOrd="0" destOrd="3" presId="urn:microsoft.com/office/officeart/2009/3/layout/PlusandMinus"/>
    <dgm:cxn modelId="{CAE177D1-CCC1-42A2-8139-5C99836227D1}" type="presOf" srcId="{98AC78FE-093B-4737-B0BB-A8BDEFB0880C}" destId="{A7313B6A-AE1E-4EB4-BCB1-C85D1C56A02E}" srcOrd="0" destOrd="2" presId="urn:microsoft.com/office/officeart/2009/3/layout/PlusandMinus"/>
    <dgm:cxn modelId="{D8E3E2B9-69AF-4756-8B3E-16F4FFD95522}" srcId="{93DB253B-AE14-4183-B26B-87310CCD5D7B}" destId="{BB4C67C7-0F3A-40F5-AA7F-B75483F88715}" srcOrd="1" destOrd="0" parTransId="{4DD00CE0-66A4-4B79-965F-3AD1A21E33E5}" sibTransId="{693AB079-69F2-4324-86EA-F1D6454711E3}"/>
    <dgm:cxn modelId="{54D139BD-EA06-44F0-97BD-E8015AFFCB1E}" type="presParOf" srcId="{D0AE15E9-9593-4F46-81A7-C0C082C6B1A6}" destId="{AC98091A-D60A-4E3C-AFB4-547B035E9B08}" srcOrd="0" destOrd="0" presId="urn:microsoft.com/office/officeart/2009/3/layout/PlusandMinus"/>
    <dgm:cxn modelId="{3511273D-81D6-426E-95E6-95C746D9F9E0}" type="presParOf" srcId="{D0AE15E9-9593-4F46-81A7-C0C082C6B1A6}" destId="{A7313B6A-AE1E-4EB4-BCB1-C85D1C56A02E}" srcOrd="1" destOrd="0" presId="urn:microsoft.com/office/officeart/2009/3/layout/PlusandMinus"/>
    <dgm:cxn modelId="{61816581-71BF-4EF4-A0B9-EB3516B68868}" type="presParOf" srcId="{D0AE15E9-9593-4F46-81A7-C0C082C6B1A6}" destId="{0E242810-FAB1-49CC-96C8-C79C55DE574C}" srcOrd="2" destOrd="0" presId="urn:microsoft.com/office/officeart/2009/3/layout/PlusandMinus"/>
    <dgm:cxn modelId="{ECF89AB9-7FA4-428B-B705-D50E9BD6420D}" type="presParOf" srcId="{D0AE15E9-9593-4F46-81A7-C0C082C6B1A6}" destId="{0F5EF6A3-BA6B-4550-8EAA-B9810EAF933E}" srcOrd="3" destOrd="0" presId="urn:microsoft.com/office/officeart/2009/3/layout/PlusandMinus"/>
    <dgm:cxn modelId="{627271F4-3350-4F3D-90BF-4738C6317E91}" type="presParOf" srcId="{D0AE15E9-9593-4F46-81A7-C0C082C6B1A6}" destId="{5A3D253D-E65C-4FC6-A914-AA58290E8CED}" srcOrd="4" destOrd="0" presId="urn:microsoft.com/office/officeart/2009/3/layout/PlusandMinus"/>
    <dgm:cxn modelId="{337BD167-8B80-4584-8303-188A2203A0B6}" type="presParOf" srcId="{D0AE15E9-9593-4F46-81A7-C0C082C6B1A6}" destId="{6CE2E642-DBB8-4CD1-B9F8-0C3161B2500A}" srcOrd="5" destOrd="0" presId="urn:microsoft.com/office/officeart/2009/3/layout/PlusandMinus"/>
  </dgm:cxnLst>
  <dgm:bg>
    <a:solidFill>
      <a:srgbClr val="C2CDE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5B7AA08-28B2-4D1A-B77D-714647C718CA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6BCFDBA4-3E14-4BD7-8F0C-FC056C3E60D6}">
      <dgm:prSet phldrT="[Texte]"/>
      <dgm:spPr/>
      <dgm:t>
        <a:bodyPr/>
        <a:lstStyle/>
        <a:p>
          <a:r>
            <a:rPr lang="fr-FR" smtClean="0"/>
            <a:t>calendar event</a:t>
          </a:r>
          <a:endParaRPr lang="fr-FR"/>
        </a:p>
      </dgm:t>
    </dgm:pt>
    <dgm:pt modelId="{407DFEA9-093E-44E9-8B2C-9905EE7A451A}" type="parTrans" cxnId="{FB15A28A-56B6-4D0D-BD23-14002BE931C6}">
      <dgm:prSet/>
      <dgm:spPr/>
      <dgm:t>
        <a:bodyPr/>
        <a:lstStyle/>
        <a:p>
          <a:endParaRPr lang="fr-FR"/>
        </a:p>
      </dgm:t>
    </dgm:pt>
    <dgm:pt modelId="{99570FF0-29BD-4BF7-A85B-E57726E0B3D4}" type="sibTrans" cxnId="{FB15A28A-56B6-4D0D-BD23-14002BE931C6}">
      <dgm:prSet/>
      <dgm:spPr/>
      <dgm:t>
        <a:bodyPr/>
        <a:lstStyle/>
        <a:p>
          <a:endParaRPr lang="fr-FR"/>
        </a:p>
      </dgm:t>
    </dgm:pt>
    <dgm:pt modelId="{80B3050A-5A36-43D4-9FC5-110160A7245B}">
      <dgm:prSet phldrT="[Texte]"/>
      <dgm:spPr/>
      <dgm:t>
        <a:bodyPr/>
        <a:lstStyle/>
        <a:p>
          <a:r>
            <a:rPr lang="fr-FR" smtClean="0"/>
            <a:t>test embargo</a:t>
          </a:r>
          <a:endParaRPr lang="fr-FR"/>
        </a:p>
      </dgm:t>
    </dgm:pt>
    <dgm:pt modelId="{B0EB1ACC-368A-4359-923C-FEB9FD4C1955}" type="parTrans" cxnId="{6CBC9381-F328-4FF3-8652-D1E7CC8C76BB}">
      <dgm:prSet/>
      <dgm:spPr/>
      <dgm:t>
        <a:bodyPr/>
        <a:lstStyle/>
        <a:p>
          <a:endParaRPr lang="fr-FR"/>
        </a:p>
      </dgm:t>
    </dgm:pt>
    <dgm:pt modelId="{70E738BE-3F0E-4316-A818-6138BA4C1A58}" type="sibTrans" cxnId="{6CBC9381-F328-4FF3-8652-D1E7CC8C76BB}">
      <dgm:prSet/>
      <dgm:spPr/>
      <dgm:t>
        <a:bodyPr/>
        <a:lstStyle/>
        <a:p>
          <a:endParaRPr lang="fr-FR"/>
        </a:p>
      </dgm:t>
    </dgm:pt>
    <dgm:pt modelId="{42CF54BD-5C5A-496F-93C0-EFEFFE3D508B}">
      <dgm:prSet phldrT="[Texte]"/>
      <dgm:spPr/>
      <dgm:t>
        <a:bodyPr/>
        <a:lstStyle/>
        <a:p>
          <a:r>
            <a:rPr lang="fr-FR" smtClean="0"/>
            <a:t>get dissemination parameters</a:t>
          </a:r>
          <a:endParaRPr lang="fr-FR"/>
        </a:p>
      </dgm:t>
    </dgm:pt>
    <dgm:pt modelId="{F5D84C79-8441-45BD-82E4-78B69D36ACC1}" type="parTrans" cxnId="{DB3A8B2E-F9F4-40C1-B3F6-1369E43FC0C6}">
      <dgm:prSet/>
      <dgm:spPr/>
      <dgm:t>
        <a:bodyPr/>
        <a:lstStyle/>
        <a:p>
          <a:endParaRPr lang="fr-FR"/>
        </a:p>
      </dgm:t>
    </dgm:pt>
    <dgm:pt modelId="{B8B65490-165F-4922-BF8B-858AFD103E7E}" type="sibTrans" cxnId="{DB3A8B2E-F9F4-40C1-B3F6-1369E43FC0C6}">
      <dgm:prSet/>
      <dgm:spPr/>
      <dgm:t>
        <a:bodyPr/>
        <a:lstStyle/>
        <a:p>
          <a:endParaRPr lang="fr-FR"/>
        </a:p>
      </dgm:t>
    </dgm:pt>
    <dgm:pt modelId="{0917EC83-1CA0-4CEB-A872-795D1FDEC8F9}">
      <dgm:prSet phldrT="[Texte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smtClean="0"/>
            <a:t>filter data</a:t>
          </a:r>
          <a:endParaRPr lang="fr-FR"/>
        </a:p>
      </dgm:t>
    </dgm:pt>
    <dgm:pt modelId="{BE367154-8B31-44A7-AE04-A2799B0358E7}" type="parTrans" cxnId="{B0B0193E-C51B-49AC-9105-FD9BA0172F0D}">
      <dgm:prSet/>
      <dgm:spPr/>
      <dgm:t>
        <a:bodyPr/>
        <a:lstStyle/>
        <a:p>
          <a:endParaRPr lang="fr-FR"/>
        </a:p>
      </dgm:t>
    </dgm:pt>
    <dgm:pt modelId="{8076ED4E-D52D-4D78-9FF6-2EB61904987A}" type="sibTrans" cxnId="{B0B0193E-C51B-49AC-9105-FD9BA0172F0D}">
      <dgm:prSet/>
      <dgm:spPr/>
      <dgm:t>
        <a:bodyPr/>
        <a:lstStyle/>
        <a:p>
          <a:endParaRPr lang="fr-FR"/>
        </a:p>
      </dgm:t>
    </dgm:pt>
    <dgm:pt modelId="{37630F1E-4A96-4F9E-9431-7B597795E1CC}">
      <dgm:prSet phldrT="[Texte]"/>
      <dgm:spPr/>
      <dgm:t>
        <a:bodyPr/>
        <a:lstStyle/>
        <a:p>
          <a:r>
            <a:rPr lang="fr-FR" smtClean="0"/>
            <a:t>generate data regarding expected format</a:t>
          </a:r>
          <a:endParaRPr lang="fr-FR"/>
        </a:p>
      </dgm:t>
    </dgm:pt>
    <dgm:pt modelId="{D5912AA5-A570-45BF-ACAD-56B772A2B778}" type="parTrans" cxnId="{C593314B-6238-4558-9027-F7F8D391D4B0}">
      <dgm:prSet/>
      <dgm:spPr/>
      <dgm:t>
        <a:bodyPr/>
        <a:lstStyle/>
        <a:p>
          <a:endParaRPr lang="fr-FR"/>
        </a:p>
      </dgm:t>
    </dgm:pt>
    <dgm:pt modelId="{0EFA4AF9-12B4-4267-BD5F-92EEFEE94908}" type="sibTrans" cxnId="{C593314B-6238-4558-9027-F7F8D391D4B0}">
      <dgm:prSet/>
      <dgm:spPr/>
      <dgm:t>
        <a:bodyPr/>
        <a:lstStyle/>
        <a:p>
          <a:endParaRPr lang="fr-FR"/>
        </a:p>
      </dgm:t>
    </dgm:pt>
    <dgm:pt modelId="{6931842F-C437-468B-9B93-BBAA4235EB86}">
      <dgm:prSet phldrT="[Texte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smtClean="0"/>
            <a:t>encrypt</a:t>
          </a:r>
          <a:endParaRPr lang="fr-FR"/>
        </a:p>
      </dgm:t>
    </dgm:pt>
    <dgm:pt modelId="{3B62C0D4-29B6-4E08-A130-E5B00972E0FE}" type="parTrans" cxnId="{174F830D-DE76-48FF-B6DF-CE2FAC6F0F81}">
      <dgm:prSet/>
      <dgm:spPr/>
      <dgm:t>
        <a:bodyPr/>
        <a:lstStyle/>
        <a:p>
          <a:endParaRPr lang="fr-FR"/>
        </a:p>
      </dgm:t>
    </dgm:pt>
    <dgm:pt modelId="{540D2EFA-AB40-405E-8786-35DA76508771}" type="sibTrans" cxnId="{174F830D-DE76-48FF-B6DF-CE2FAC6F0F81}">
      <dgm:prSet/>
      <dgm:spPr/>
      <dgm:t>
        <a:bodyPr/>
        <a:lstStyle/>
        <a:p>
          <a:endParaRPr lang="fr-FR"/>
        </a:p>
      </dgm:t>
    </dgm:pt>
    <dgm:pt modelId="{2C17A388-D6B4-4BC1-8B66-CB1B8E2E3245}">
      <dgm:prSet phldrT="[Texte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b="1" smtClean="0"/>
            <a:t>disseminate</a:t>
          </a:r>
          <a:endParaRPr lang="fr-FR" b="1"/>
        </a:p>
      </dgm:t>
    </dgm:pt>
    <dgm:pt modelId="{069AED94-1FCB-4532-B5C2-E4B878C8E48F}" type="parTrans" cxnId="{8A8D01AE-3148-4D6F-9E88-6A7338B4620E}">
      <dgm:prSet/>
      <dgm:spPr/>
      <dgm:t>
        <a:bodyPr/>
        <a:lstStyle/>
        <a:p>
          <a:endParaRPr lang="fr-FR"/>
        </a:p>
      </dgm:t>
    </dgm:pt>
    <dgm:pt modelId="{1A56B301-EAB4-404C-B44D-471219EC3DCF}" type="sibTrans" cxnId="{8A8D01AE-3148-4D6F-9E88-6A7338B4620E}">
      <dgm:prSet/>
      <dgm:spPr/>
      <dgm:t>
        <a:bodyPr/>
        <a:lstStyle/>
        <a:p>
          <a:endParaRPr lang="fr-FR"/>
        </a:p>
      </dgm:t>
    </dgm:pt>
    <dgm:pt modelId="{8C76C75F-3FEF-43E3-9A31-254FDE484B5F}">
      <dgm:prSet phldrT="[Texte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smtClean="0"/>
            <a:t>archive dissemination message</a:t>
          </a:r>
          <a:endParaRPr lang="fr-FR"/>
        </a:p>
      </dgm:t>
    </dgm:pt>
    <dgm:pt modelId="{4460243F-1E27-480B-ABC2-34207835A001}" type="parTrans" cxnId="{0A338689-636F-4404-B437-B7FB3AEB5551}">
      <dgm:prSet/>
      <dgm:spPr/>
      <dgm:t>
        <a:bodyPr/>
        <a:lstStyle/>
        <a:p>
          <a:endParaRPr lang="fr-FR"/>
        </a:p>
      </dgm:t>
    </dgm:pt>
    <dgm:pt modelId="{B2265CEF-799D-4560-AAE8-1914C1DDF591}" type="sibTrans" cxnId="{0A338689-636F-4404-B437-B7FB3AEB5551}">
      <dgm:prSet/>
      <dgm:spPr/>
      <dgm:t>
        <a:bodyPr/>
        <a:lstStyle/>
        <a:p>
          <a:endParaRPr lang="fr-FR"/>
        </a:p>
      </dgm:t>
    </dgm:pt>
    <dgm:pt modelId="{380B5F9C-E439-4F17-B7A3-C1E13DD85E27}">
      <dgm:prSet phldrT="[Texte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400" b="1" smtClean="0"/>
            <a:t>end</a:t>
          </a:r>
          <a:r>
            <a:rPr lang="fr-FR" sz="1400" b="0" smtClean="0"/>
            <a:t> </a:t>
          </a:r>
          <a:r>
            <a:rPr lang="fr-FR" sz="1600" b="0" smtClean="0">
              <a:sym typeface="Wingdings"/>
            </a:rPr>
            <a:t></a:t>
          </a:r>
          <a:endParaRPr lang="fr-FR" sz="1400" b="0"/>
        </a:p>
      </dgm:t>
    </dgm:pt>
    <dgm:pt modelId="{2776A6FA-B42E-42D7-A987-4809870A6065}" type="parTrans" cxnId="{69529019-7EE3-42E5-A0C1-18ADA90A3115}">
      <dgm:prSet/>
      <dgm:spPr/>
      <dgm:t>
        <a:bodyPr/>
        <a:lstStyle/>
        <a:p>
          <a:endParaRPr lang="fr-FR"/>
        </a:p>
      </dgm:t>
    </dgm:pt>
    <dgm:pt modelId="{9CF3A484-38FB-459D-B0E5-068A04D46E89}" type="sibTrans" cxnId="{69529019-7EE3-42E5-A0C1-18ADA90A3115}">
      <dgm:prSet/>
      <dgm:spPr/>
      <dgm:t>
        <a:bodyPr/>
        <a:lstStyle/>
        <a:p>
          <a:endParaRPr lang="fr-FR"/>
        </a:p>
      </dgm:t>
    </dgm:pt>
    <dgm:pt modelId="{19523964-B064-4570-AB4A-DA5DF31DA423}">
      <dgm:prSet phldrT="[Texte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mtClean="0"/>
            <a:t>map to consumer’s dissemination DSD</a:t>
          </a:r>
          <a:endParaRPr lang="fr-FR"/>
        </a:p>
      </dgm:t>
    </dgm:pt>
    <dgm:pt modelId="{5B9B65D8-47C3-4022-AD2A-A0A70FCA580A}" type="parTrans" cxnId="{AEF8BD60-C52C-42CC-9A92-0478C4ECC18D}">
      <dgm:prSet/>
      <dgm:spPr/>
      <dgm:t>
        <a:bodyPr/>
        <a:lstStyle/>
        <a:p>
          <a:endParaRPr lang="fr-FR"/>
        </a:p>
      </dgm:t>
    </dgm:pt>
    <dgm:pt modelId="{AF94D43A-7581-4E4E-99BF-1E92E455363A}" type="sibTrans" cxnId="{AEF8BD60-C52C-42CC-9A92-0478C4ECC18D}">
      <dgm:prSet/>
      <dgm:spPr/>
      <dgm:t>
        <a:bodyPr/>
        <a:lstStyle/>
        <a:p>
          <a:endParaRPr lang="fr-FR"/>
        </a:p>
      </dgm:t>
    </dgm:pt>
    <dgm:pt modelId="{48A24602-0B69-492A-AADD-811F2035830E}" type="pres">
      <dgm:prSet presAssocID="{15B7AA08-28B2-4D1A-B77D-714647C718C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E5F1FDB-EF47-43BF-A0FD-635F6CF88411}" type="pres">
      <dgm:prSet presAssocID="{6BCFDBA4-3E14-4BD7-8F0C-FC056C3E60D6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F3B118D-AC46-4383-B400-F154DFC61088}" type="pres">
      <dgm:prSet presAssocID="{99570FF0-29BD-4BF7-A85B-E57726E0B3D4}" presName="sibTrans" presStyleLbl="sibTrans2D1" presStyleIdx="0" presStyleCnt="9"/>
      <dgm:spPr/>
      <dgm:t>
        <a:bodyPr/>
        <a:lstStyle/>
        <a:p>
          <a:endParaRPr lang="fr-FR"/>
        </a:p>
      </dgm:t>
    </dgm:pt>
    <dgm:pt modelId="{DDB4E1FE-01BA-4299-A276-A78B07777174}" type="pres">
      <dgm:prSet presAssocID="{99570FF0-29BD-4BF7-A85B-E57726E0B3D4}" presName="connectorText" presStyleLbl="sibTrans2D1" presStyleIdx="0" presStyleCnt="9"/>
      <dgm:spPr/>
      <dgm:t>
        <a:bodyPr/>
        <a:lstStyle/>
        <a:p>
          <a:endParaRPr lang="fr-FR"/>
        </a:p>
      </dgm:t>
    </dgm:pt>
    <dgm:pt modelId="{DA4A5E9E-0480-4954-968E-3DF683198CE6}" type="pres">
      <dgm:prSet presAssocID="{80B3050A-5A36-43D4-9FC5-110160A7245B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C48692A-EE8F-44CA-A64E-8694A960EB22}" type="pres">
      <dgm:prSet presAssocID="{70E738BE-3F0E-4316-A818-6138BA4C1A58}" presName="sibTrans" presStyleLbl="sibTrans2D1" presStyleIdx="1" presStyleCnt="9"/>
      <dgm:spPr/>
      <dgm:t>
        <a:bodyPr/>
        <a:lstStyle/>
        <a:p>
          <a:endParaRPr lang="fr-FR"/>
        </a:p>
      </dgm:t>
    </dgm:pt>
    <dgm:pt modelId="{9CF5C43C-9D9D-4FB2-81B3-9E5006ECCC6D}" type="pres">
      <dgm:prSet presAssocID="{70E738BE-3F0E-4316-A818-6138BA4C1A58}" presName="connectorText" presStyleLbl="sibTrans2D1" presStyleIdx="1" presStyleCnt="9"/>
      <dgm:spPr/>
      <dgm:t>
        <a:bodyPr/>
        <a:lstStyle/>
        <a:p>
          <a:endParaRPr lang="fr-FR"/>
        </a:p>
      </dgm:t>
    </dgm:pt>
    <dgm:pt modelId="{AD519D2C-6486-4654-BD85-B648A9B64E1B}" type="pres">
      <dgm:prSet presAssocID="{42CF54BD-5C5A-496F-93C0-EFEFFE3D508B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FB14B83-856A-4ABB-B1E9-279B548D6B6B}" type="pres">
      <dgm:prSet presAssocID="{B8B65490-165F-4922-BF8B-858AFD103E7E}" presName="sibTrans" presStyleLbl="sibTrans2D1" presStyleIdx="2" presStyleCnt="9"/>
      <dgm:spPr/>
      <dgm:t>
        <a:bodyPr/>
        <a:lstStyle/>
        <a:p>
          <a:endParaRPr lang="fr-FR"/>
        </a:p>
      </dgm:t>
    </dgm:pt>
    <dgm:pt modelId="{D7B8830F-DDDB-4E5D-9617-177A41BA086F}" type="pres">
      <dgm:prSet presAssocID="{B8B65490-165F-4922-BF8B-858AFD103E7E}" presName="connectorText" presStyleLbl="sibTrans2D1" presStyleIdx="2" presStyleCnt="9"/>
      <dgm:spPr/>
      <dgm:t>
        <a:bodyPr/>
        <a:lstStyle/>
        <a:p>
          <a:endParaRPr lang="fr-FR"/>
        </a:p>
      </dgm:t>
    </dgm:pt>
    <dgm:pt modelId="{6F7E69D1-71FB-48FE-90B0-B4352703A753}" type="pres">
      <dgm:prSet presAssocID="{19523964-B064-4570-AB4A-DA5DF31DA423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579B6D-2B83-48F6-89BE-BF9B5FF90C50}" type="pres">
      <dgm:prSet presAssocID="{AF94D43A-7581-4E4E-99BF-1E92E455363A}" presName="sibTrans" presStyleLbl="sibTrans2D1" presStyleIdx="3" presStyleCnt="9"/>
      <dgm:spPr/>
      <dgm:t>
        <a:bodyPr/>
        <a:lstStyle/>
        <a:p>
          <a:endParaRPr lang="fr-FR"/>
        </a:p>
      </dgm:t>
    </dgm:pt>
    <dgm:pt modelId="{26CA8169-59E0-4559-AF65-5A07B4BC17FC}" type="pres">
      <dgm:prSet presAssocID="{AF94D43A-7581-4E4E-99BF-1E92E455363A}" presName="connectorText" presStyleLbl="sibTrans2D1" presStyleIdx="3" presStyleCnt="9"/>
      <dgm:spPr/>
      <dgm:t>
        <a:bodyPr/>
        <a:lstStyle/>
        <a:p>
          <a:endParaRPr lang="fr-FR"/>
        </a:p>
      </dgm:t>
    </dgm:pt>
    <dgm:pt modelId="{449DEC3B-FDEE-457B-8059-222C4EEECFBE}" type="pres">
      <dgm:prSet presAssocID="{0917EC83-1CA0-4CEB-A872-795D1FDEC8F9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5826141-9DCD-4808-8CD1-DC2253C428E7}" type="pres">
      <dgm:prSet presAssocID="{8076ED4E-D52D-4D78-9FF6-2EB61904987A}" presName="sibTrans" presStyleLbl="sibTrans2D1" presStyleIdx="4" presStyleCnt="9"/>
      <dgm:spPr/>
      <dgm:t>
        <a:bodyPr/>
        <a:lstStyle/>
        <a:p>
          <a:endParaRPr lang="fr-FR"/>
        </a:p>
      </dgm:t>
    </dgm:pt>
    <dgm:pt modelId="{AC3FCF0C-B776-40B6-9357-9C453D98C572}" type="pres">
      <dgm:prSet presAssocID="{8076ED4E-D52D-4D78-9FF6-2EB61904987A}" presName="connectorText" presStyleLbl="sibTrans2D1" presStyleIdx="4" presStyleCnt="9"/>
      <dgm:spPr/>
      <dgm:t>
        <a:bodyPr/>
        <a:lstStyle/>
        <a:p>
          <a:endParaRPr lang="fr-FR"/>
        </a:p>
      </dgm:t>
    </dgm:pt>
    <dgm:pt modelId="{C8EEEBD5-2C6E-4C7D-8119-51F8CFB7ED72}" type="pres">
      <dgm:prSet presAssocID="{37630F1E-4A96-4F9E-9431-7B597795E1CC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2E266F1-A2BE-4529-A3D5-632CD5B27130}" type="pres">
      <dgm:prSet presAssocID="{0EFA4AF9-12B4-4267-BD5F-92EEFEE94908}" presName="sibTrans" presStyleLbl="sibTrans2D1" presStyleIdx="5" presStyleCnt="9"/>
      <dgm:spPr/>
      <dgm:t>
        <a:bodyPr/>
        <a:lstStyle/>
        <a:p>
          <a:endParaRPr lang="fr-FR"/>
        </a:p>
      </dgm:t>
    </dgm:pt>
    <dgm:pt modelId="{57F37217-038E-4716-B9A6-8EE6C443B065}" type="pres">
      <dgm:prSet presAssocID="{0EFA4AF9-12B4-4267-BD5F-92EEFEE94908}" presName="connectorText" presStyleLbl="sibTrans2D1" presStyleIdx="5" presStyleCnt="9"/>
      <dgm:spPr/>
      <dgm:t>
        <a:bodyPr/>
        <a:lstStyle/>
        <a:p>
          <a:endParaRPr lang="fr-FR"/>
        </a:p>
      </dgm:t>
    </dgm:pt>
    <dgm:pt modelId="{E6CA800D-FB81-4FC6-96CD-338A401F471C}" type="pres">
      <dgm:prSet presAssocID="{6931842F-C437-468B-9B93-BBAA4235EB86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572EAB3-B29C-47BC-931D-E8E86CD27E40}" type="pres">
      <dgm:prSet presAssocID="{540D2EFA-AB40-405E-8786-35DA76508771}" presName="sibTrans" presStyleLbl="sibTrans2D1" presStyleIdx="6" presStyleCnt="9"/>
      <dgm:spPr/>
      <dgm:t>
        <a:bodyPr/>
        <a:lstStyle/>
        <a:p>
          <a:endParaRPr lang="fr-FR"/>
        </a:p>
      </dgm:t>
    </dgm:pt>
    <dgm:pt modelId="{AC50247F-C4FB-4E06-8364-713B98505B28}" type="pres">
      <dgm:prSet presAssocID="{540D2EFA-AB40-405E-8786-35DA76508771}" presName="connectorText" presStyleLbl="sibTrans2D1" presStyleIdx="6" presStyleCnt="9"/>
      <dgm:spPr/>
      <dgm:t>
        <a:bodyPr/>
        <a:lstStyle/>
        <a:p>
          <a:endParaRPr lang="fr-FR"/>
        </a:p>
      </dgm:t>
    </dgm:pt>
    <dgm:pt modelId="{5FB8095A-4C8C-4A2A-9A55-EEB807D556D1}" type="pres">
      <dgm:prSet presAssocID="{2C17A388-D6B4-4BC1-8B66-CB1B8E2E3245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3846A1D-41FF-41BB-8D43-A51AA1F49F3D}" type="pres">
      <dgm:prSet presAssocID="{1A56B301-EAB4-404C-B44D-471219EC3DCF}" presName="sibTrans" presStyleLbl="sibTrans2D1" presStyleIdx="7" presStyleCnt="9"/>
      <dgm:spPr/>
      <dgm:t>
        <a:bodyPr/>
        <a:lstStyle/>
        <a:p>
          <a:endParaRPr lang="fr-FR"/>
        </a:p>
      </dgm:t>
    </dgm:pt>
    <dgm:pt modelId="{C3F05CD3-1699-4892-8154-FCD331FC948A}" type="pres">
      <dgm:prSet presAssocID="{1A56B301-EAB4-404C-B44D-471219EC3DCF}" presName="connectorText" presStyleLbl="sibTrans2D1" presStyleIdx="7" presStyleCnt="9"/>
      <dgm:spPr/>
      <dgm:t>
        <a:bodyPr/>
        <a:lstStyle/>
        <a:p>
          <a:endParaRPr lang="fr-FR"/>
        </a:p>
      </dgm:t>
    </dgm:pt>
    <dgm:pt modelId="{0622EC13-ED31-40A8-AD17-72B732828585}" type="pres">
      <dgm:prSet presAssocID="{8C76C75F-3FEF-43E3-9A31-254FDE484B5F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2F2DEC-16DF-4F78-99AB-B7D2B9B6427A}" type="pres">
      <dgm:prSet presAssocID="{B2265CEF-799D-4560-AAE8-1914C1DDF591}" presName="sibTrans" presStyleLbl="sibTrans2D1" presStyleIdx="8" presStyleCnt="9"/>
      <dgm:spPr/>
      <dgm:t>
        <a:bodyPr/>
        <a:lstStyle/>
        <a:p>
          <a:endParaRPr lang="fr-FR"/>
        </a:p>
      </dgm:t>
    </dgm:pt>
    <dgm:pt modelId="{A3239AA1-44E8-4001-9A08-920B070FF12C}" type="pres">
      <dgm:prSet presAssocID="{B2265CEF-799D-4560-AAE8-1914C1DDF591}" presName="connectorText" presStyleLbl="sibTrans2D1" presStyleIdx="8" presStyleCnt="9"/>
      <dgm:spPr/>
      <dgm:t>
        <a:bodyPr/>
        <a:lstStyle/>
        <a:p>
          <a:endParaRPr lang="fr-FR"/>
        </a:p>
      </dgm:t>
    </dgm:pt>
    <dgm:pt modelId="{BE285530-6095-42BE-B41C-8984B382D14C}" type="pres">
      <dgm:prSet presAssocID="{380B5F9C-E439-4F17-B7A3-C1E13DD85E27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119FA29-848A-4D73-B7F9-1B831D605D69}" type="presOf" srcId="{8C76C75F-3FEF-43E3-9A31-254FDE484B5F}" destId="{0622EC13-ED31-40A8-AD17-72B732828585}" srcOrd="0" destOrd="0" presId="urn:microsoft.com/office/officeart/2005/8/layout/process5"/>
    <dgm:cxn modelId="{921C0AB2-1F8C-44C2-91A3-27ECDF70D9D5}" type="presOf" srcId="{0EFA4AF9-12B4-4267-BD5F-92EEFEE94908}" destId="{B2E266F1-A2BE-4529-A3D5-632CD5B27130}" srcOrd="0" destOrd="0" presId="urn:microsoft.com/office/officeart/2005/8/layout/process5"/>
    <dgm:cxn modelId="{6CBC9381-F328-4FF3-8652-D1E7CC8C76BB}" srcId="{15B7AA08-28B2-4D1A-B77D-714647C718CA}" destId="{80B3050A-5A36-43D4-9FC5-110160A7245B}" srcOrd="1" destOrd="0" parTransId="{B0EB1ACC-368A-4359-923C-FEB9FD4C1955}" sibTransId="{70E738BE-3F0E-4316-A818-6138BA4C1A58}"/>
    <dgm:cxn modelId="{964CB9E6-109C-46F1-9272-16D02A42B893}" type="presOf" srcId="{540D2EFA-AB40-405E-8786-35DA76508771}" destId="{E572EAB3-B29C-47BC-931D-E8E86CD27E40}" srcOrd="0" destOrd="0" presId="urn:microsoft.com/office/officeart/2005/8/layout/process5"/>
    <dgm:cxn modelId="{963ADA4B-6CEE-42C5-B5C5-F05F9B0C81FD}" type="presOf" srcId="{80B3050A-5A36-43D4-9FC5-110160A7245B}" destId="{DA4A5E9E-0480-4954-968E-3DF683198CE6}" srcOrd="0" destOrd="0" presId="urn:microsoft.com/office/officeart/2005/8/layout/process5"/>
    <dgm:cxn modelId="{0D37B6CF-73D9-45B7-8B1A-7CD2334E9EBC}" type="presOf" srcId="{1A56B301-EAB4-404C-B44D-471219EC3DCF}" destId="{E3846A1D-41FF-41BB-8D43-A51AA1F49F3D}" srcOrd="0" destOrd="0" presId="urn:microsoft.com/office/officeart/2005/8/layout/process5"/>
    <dgm:cxn modelId="{89F4404F-CCC5-4D1B-98B1-BC23D7432F73}" type="presOf" srcId="{1A56B301-EAB4-404C-B44D-471219EC3DCF}" destId="{C3F05CD3-1699-4892-8154-FCD331FC948A}" srcOrd="1" destOrd="0" presId="urn:microsoft.com/office/officeart/2005/8/layout/process5"/>
    <dgm:cxn modelId="{C33B5423-B00C-4338-9557-760B99EB82FE}" type="presOf" srcId="{540D2EFA-AB40-405E-8786-35DA76508771}" destId="{AC50247F-C4FB-4E06-8364-713B98505B28}" srcOrd="1" destOrd="0" presId="urn:microsoft.com/office/officeart/2005/8/layout/process5"/>
    <dgm:cxn modelId="{A20D4332-BC6B-467A-A357-F76A14E0247B}" type="presOf" srcId="{70E738BE-3F0E-4316-A818-6138BA4C1A58}" destId="{9CF5C43C-9D9D-4FB2-81B3-9E5006ECCC6D}" srcOrd="1" destOrd="0" presId="urn:microsoft.com/office/officeart/2005/8/layout/process5"/>
    <dgm:cxn modelId="{DB3A8B2E-F9F4-40C1-B3F6-1369E43FC0C6}" srcId="{15B7AA08-28B2-4D1A-B77D-714647C718CA}" destId="{42CF54BD-5C5A-496F-93C0-EFEFFE3D508B}" srcOrd="2" destOrd="0" parTransId="{F5D84C79-8441-45BD-82E4-78B69D36ACC1}" sibTransId="{B8B65490-165F-4922-BF8B-858AFD103E7E}"/>
    <dgm:cxn modelId="{257C6C5E-176C-494C-BD31-78CCF5DBAC81}" type="presOf" srcId="{37630F1E-4A96-4F9E-9431-7B597795E1CC}" destId="{C8EEEBD5-2C6E-4C7D-8119-51F8CFB7ED72}" srcOrd="0" destOrd="0" presId="urn:microsoft.com/office/officeart/2005/8/layout/process5"/>
    <dgm:cxn modelId="{B0B0193E-C51B-49AC-9105-FD9BA0172F0D}" srcId="{15B7AA08-28B2-4D1A-B77D-714647C718CA}" destId="{0917EC83-1CA0-4CEB-A872-795D1FDEC8F9}" srcOrd="4" destOrd="0" parTransId="{BE367154-8B31-44A7-AE04-A2799B0358E7}" sibTransId="{8076ED4E-D52D-4D78-9FF6-2EB61904987A}"/>
    <dgm:cxn modelId="{F5D5C728-09F4-4DAA-8B8A-E00446D92957}" type="presOf" srcId="{6BCFDBA4-3E14-4BD7-8F0C-FC056C3E60D6}" destId="{9E5F1FDB-EF47-43BF-A0FD-635F6CF88411}" srcOrd="0" destOrd="0" presId="urn:microsoft.com/office/officeart/2005/8/layout/process5"/>
    <dgm:cxn modelId="{01D02D25-8449-4E2C-88DF-3C54491C4D30}" type="presOf" srcId="{8076ED4E-D52D-4D78-9FF6-2EB61904987A}" destId="{AC3FCF0C-B776-40B6-9357-9C453D98C572}" srcOrd="1" destOrd="0" presId="urn:microsoft.com/office/officeart/2005/8/layout/process5"/>
    <dgm:cxn modelId="{0A338689-636F-4404-B437-B7FB3AEB5551}" srcId="{15B7AA08-28B2-4D1A-B77D-714647C718CA}" destId="{8C76C75F-3FEF-43E3-9A31-254FDE484B5F}" srcOrd="8" destOrd="0" parTransId="{4460243F-1E27-480B-ABC2-34207835A001}" sibTransId="{B2265CEF-799D-4560-AAE8-1914C1DDF591}"/>
    <dgm:cxn modelId="{50C73A6D-DE0A-4868-98EB-F6A2D9BEB81C}" type="presOf" srcId="{8076ED4E-D52D-4D78-9FF6-2EB61904987A}" destId="{45826141-9DCD-4808-8CD1-DC2253C428E7}" srcOrd="0" destOrd="0" presId="urn:microsoft.com/office/officeart/2005/8/layout/process5"/>
    <dgm:cxn modelId="{AEF8BD60-C52C-42CC-9A92-0478C4ECC18D}" srcId="{15B7AA08-28B2-4D1A-B77D-714647C718CA}" destId="{19523964-B064-4570-AB4A-DA5DF31DA423}" srcOrd="3" destOrd="0" parTransId="{5B9B65D8-47C3-4022-AD2A-A0A70FCA580A}" sibTransId="{AF94D43A-7581-4E4E-99BF-1E92E455363A}"/>
    <dgm:cxn modelId="{D8C1CD78-B21C-4EF2-B01F-105D8485DB81}" type="presOf" srcId="{AF94D43A-7581-4E4E-99BF-1E92E455363A}" destId="{8D579B6D-2B83-48F6-89BE-BF9B5FF90C50}" srcOrd="0" destOrd="0" presId="urn:microsoft.com/office/officeart/2005/8/layout/process5"/>
    <dgm:cxn modelId="{15F0915F-1714-44E5-AF8B-3E6F03E145B4}" type="presOf" srcId="{B2265CEF-799D-4560-AAE8-1914C1DDF591}" destId="{192F2DEC-16DF-4F78-99AB-B7D2B9B6427A}" srcOrd="0" destOrd="0" presId="urn:microsoft.com/office/officeart/2005/8/layout/process5"/>
    <dgm:cxn modelId="{79204640-E08F-43A2-9EC5-C17E7486E1CA}" type="presOf" srcId="{B8B65490-165F-4922-BF8B-858AFD103E7E}" destId="{D7B8830F-DDDB-4E5D-9617-177A41BA086F}" srcOrd="1" destOrd="0" presId="urn:microsoft.com/office/officeart/2005/8/layout/process5"/>
    <dgm:cxn modelId="{3880C16D-2EF0-4D09-9C5B-1D0C662BE91D}" type="presOf" srcId="{15B7AA08-28B2-4D1A-B77D-714647C718CA}" destId="{48A24602-0B69-492A-AADD-811F2035830E}" srcOrd="0" destOrd="0" presId="urn:microsoft.com/office/officeart/2005/8/layout/process5"/>
    <dgm:cxn modelId="{21A085A8-30DE-4F76-9FCF-96B8CC0511C2}" type="presOf" srcId="{0917EC83-1CA0-4CEB-A872-795D1FDEC8F9}" destId="{449DEC3B-FDEE-457B-8059-222C4EEECFBE}" srcOrd="0" destOrd="0" presId="urn:microsoft.com/office/officeart/2005/8/layout/process5"/>
    <dgm:cxn modelId="{174F830D-DE76-48FF-B6DF-CE2FAC6F0F81}" srcId="{15B7AA08-28B2-4D1A-B77D-714647C718CA}" destId="{6931842F-C437-468B-9B93-BBAA4235EB86}" srcOrd="6" destOrd="0" parTransId="{3B62C0D4-29B6-4E08-A130-E5B00972E0FE}" sibTransId="{540D2EFA-AB40-405E-8786-35DA76508771}"/>
    <dgm:cxn modelId="{79289041-9C7B-404F-A0BD-4EB29DA9FB4F}" type="presOf" srcId="{42CF54BD-5C5A-496F-93C0-EFEFFE3D508B}" destId="{AD519D2C-6486-4654-BD85-B648A9B64E1B}" srcOrd="0" destOrd="0" presId="urn:microsoft.com/office/officeart/2005/8/layout/process5"/>
    <dgm:cxn modelId="{4580D041-7267-4B73-A294-0D7D08750B9B}" type="presOf" srcId="{70E738BE-3F0E-4316-A818-6138BA4C1A58}" destId="{2C48692A-EE8F-44CA-A64E-8694A960EB22}" srcOrd="0" destOrd="0" presId="urn:microsoft.com/office/officeart/2005/8/layout/process5"/>
    <dgm:cxn modelId="{098DCA01-170A-4221-B775-DB0C858C78F9}" type="presOf" srcId="{2C17A388-D6B4-4BC1-8B66-CB1B8E2E3245}" destId="{5FB8095A-4C8C-4A2A-9A55-EEB807D556D1}" srcOrd="0" destOrd="0" presId="urn:microsoft.com/office/officeart/2005/8/layout/process5"/>
    <dgm:cxn modelId="{49371F8E-CCE0-4719-A4F2-8D22C59BB131}" type="presOf" srcId="{99570FF0-29BD-4BF7-A85B-E57726E0B3D4}" destId="{9F3B118D-AC46-4383-B400-F154DFC61088}" srcOrd="0" destOrd="0" presId="urn:microsoft.com/office/officeart/2005/8/layout/process5"/>
    <dgm:cxn modelId="{3CBEC7E1-8113-437B-B734-31B1EA18D89C}" type="presOf" srcId="{99570FF0-29BD-4BF7-A85B-E57726E0B3D4}" destId="{DDB4E1FE-01BA-4299-A276-A78B07777174}" srcOrd="1" destOrd="0" presId="urn:microsoft.com/office/officeart/2005/8/layout/process5"/>
    <dgm:cxn modelId="{98ED0498-E701-4D70-84AB-86FC02701817}" type="presOf" srcId="{B2265CEF-799D-4560-AAE8-1914C1DDF591}" destId="{A3239AA1-44E8-4001-9A08-920B070FF12C}" srcOrd="1" destOrd="0" presId="urn:microsoft.com/office/officeart/2005/8/layout/process5"/>
    <dgm:cxn modelId="{3DE02BAB-E137-4E06-8A43-01458E93620D}" type="presOf" srcId="{B8B65490-165F-4922-BF8B-858AFD103E7E}" destId="{2FB14B83-856A-4ABB-B1E9-279B548D6B6B}" srcOrd="0" destOrd="0" presId="urn:microsoft.com/office/officeart/2005/8/layout/process5"/>
    <dgm:cxn modelId="{8A8D01AE-3148-4D6F-9E88-6A7338B4620E}" srcId="{15B7AA08-28B2-4D1A-B77D-714647C718CA}" destId="{2C17A388-D6B4-4BC1-8B66-CB1B8E2E3245}" srcOrd="7" destOrd="0" parTransId="{069AED94-1FCB-4532-B5C2-E4B878C8E48F}" sibTransId="{1A56B301-EAB4-404C-B44D-471219EC3DCF}"/>
    <dgm:cxn modelId="{9552D1D5-8CF2-4C92-8340-DC1E13A6740C}" type="presOf" srcId="{19523964-B064-4570-AB4A-DA5DF31DA423}" destId="{6F7E69D1-71FB-48FE-90B0-B4352703A753}" srcOrd="0" destOrd="0" presId="urn:microsoft.com/office/officeart/2005/8/layout/process5"/>
    <dgm:cxn modelId="{69529019-7EE3-42E5-A0C1-18ADA90A3115}" srcId="{15B7AA08-28B2-4D1A-B77D-714647C718CA}" destId="{380B5F9C-E439-4F17-B7A3-C1E13DD85E27}" srcOrd="9" destOrd="0" parTransId="{2776A6FA-B42E-42D7-A987-4809870A6065}" sibTransId="{9CF3A484-38FB-459D-B0E5-068A04D46E89}"/>
    <dgm:cxn modelId="{88056F5B-71DE-4A2D-BC91-71CA437F6554}" type="presOf" srcId="{0EFA4AF9-12B4-4267-BD5F-92EEFEE94908}" destId="{57F37217-038E-4716-B9A6-8EE6C443B065}" srcOrd="1" destOrd="0" presId="urn:microsoft.com/office/officeart/2005/8/layout/process5"/>
    <dgm:cxn modelId="{C593314B-6238-4558-9027-F7F8D391D4B0}" srcId="{15B7AA08-28B2-4D1A-B77D-714647C718CA}" destId="{37630F1E-4A96-4F9E-9431-7B597795E1CC}" srcOrd="5" destOrd="0" parTransId="{D5912AA5-A570-45BF-ACAD-56B772A2B778}" sibTransId="{0EFA4AF9-12B4-4267-BD5F-92EEFEE94908}"/>
    <dgm:cxn modelId="{058E4311-419B-471E-AEC8-84EE527CECCC}" type="presOf" srcId="{380B5F9C-E439-4F17-B7A3-C1E13DD85E27}" destId="{BE285530-6095-42BE-B41C-8984B382D14C}" srcOrd="0" destOrd="0" presId="urn:microsoft.com/office/officeart/2005/8/layout/process5"/>
    <dgm:cxn modelId="{4F82D9F6-3669-42A3-AC1D-DC3FAA63C296}" type="presOf" srcId="{6931842F-C437-468B-9B93-BBAA4235EB86}" destId="{E6CA800D-FB81-4FC6-96CD-338A401F471C}" srcOrd="0" destOrd="0" presId="urn:microsoft.com/office/officeart/2005/8/layout/process5"/>
    <dgm:cxn modelId="{1377E7B2-5CD4-4270-9790-7414F83F171C}" type="presOf" srcId="{AF94D43A-7581-4E4E-99BF-1E92E455363A}" destId="{26CA8169-59E0-4559-AF65-5A07B4BC17FC}" srcOrd="1" destOrd="0" presId="urn:microsoft.com/office/officeart/2005/8/layout/process5"/>
    <dgm:cxn modelId="{FB15A28A-56B6-4D0D-BD23-14002BE931C6}" srcId="{15B7AA08-28B2-4D1A-B77D-714647C718CA}" destId="{6BCFDBA4-3E14-4BD7-8F0C-FC056C3E60D6}" srcOrd="0" destOrd="0" parTransId="{407DFEA9-093E-44E9-8B2C-9905EE7A451A}" sibTransId="{99570FF0-29BD-4BF7-A85B-E57726E0B3D4}"/>
    <dgm:cxn modelId="{CC151DD9-B1FE-4B32-9096-1351FB258D64}" type="presParOf" srcId="{48A24602-0B69-492A-AADD-811F2035830E}" destId="{9E5F1FDB-EF47-43BF-A0FD-635F6CF88411}" srcOrd="0" destOrd="0" presId="urn:microsoft.com/office/officeart/2005/8/layout/process5"/>
    <dgm:cxn modelId="{169A1630-B954-49D8-9573-51E05F37B533}" type="presParOf" srcId="{48A24602-0B69-492A-AADD-811F2035830E}" destId="{9F3B118D-AC46-4383-B400-F154DFC61088}" srcOrd="1" destOrd="0" presId="urn:microsoft.com/office/officeart/2005/8/layout/process5"/>
    <dgm:cxn modelId="{7F630281-67B8-40E8-8DFD-CCD1A5D61F52}" type="presParOf" srcId="{9F3B118D-AC46-4383-B400-F154DFC61088}" destId="{DDB4E1FE-01BA-4299-A276-A78B07777174}" srcOrd="0" destOrd="0" presId="urn:microsoft.com/office/officeart/2005/8/layout/process5"/>
    <dgm:cxn modelId="{12475ADE-116B-420D-B092-FA1C30455677}" type="presParOf" srcId="{48A24602-0B69-492A-AADD-811F2035830E}" destId="{DA4A5E9E-0480-4954-968E-3DF683198CE6}" srcOrd="2" destOrd="0" presId="urn:microsoft.com/office/officeart/2005/8/layout/process5"/>
    <dgm:cxn modelId="{A0FCBB3B-16C0-4E5E-8F6C-3E9F2678DBF4}" type="presParOf" srcId="{48A24602-0B69-492A-AADD-811F2035830E}" destId="{2C48692A-EE8F-44CA-A64E-8694A960EB22}" srcOrd="3" destOrd="0" presId="urn:microsoft.com/office/officeart/2005/8/layout/process5"/>
    <dgm:cxn modelId="{C99CEEC4-450B-4651-AC6F-3590A2888F1B}" type="presParOf" srcId="{2C48692A-EE8F-44CA-A64E-8694A960EB22}" destId="{9CF5C43C-9D9D-4FB2-81B3-9E5006ECCC6D}" srcOrd="0" destOrd="0" presId="urn:microsoft.com/office/officeart/2005/8/layout/process5"/>
    <dgm:cxn modelId="{E68BE42E-A247-47B5-ACFF-ADF27C293F0F}" type="presParOf" srcId="{48A24602-0B69-492A-AADD-811F2035830E}" destId="{AD519D2C-6486-4654-BD85-B648A9B64E1B}" srcOrd="4" destOrd="0" presId="urn:microsoft.com/office/officeart/2005/8/layout/process5"/>
    <dgm:cxn modelId="{D73353B6-0FA6-4956-8174-8D147B73FBD5}" type="presParOf" srcId="{48A24602-0B69-492A-AADD-811F2035830E}" destId="{2FB14B83-856A-4ABB-B1E9-279B548D6B6B}" srcOrd="5" destOrd="0" presId="urn:microsoft.com/office/officeart/2005/8/layout/process5"/>
    <dgm:cxn modelId="{A83BE34A-62C8-4F4C-9F76-6EFB54F128B7}" type="presParOf" srcId="{2FB14B83-856A-4ABB-B1E9-279B548D6B6B}" destId="{D7B8830F-DDDB-4E5D-9617-177A41BA086F}" srcOrd="0" destOrd="0" presId="urn:microsoft.com/office/officeart/2005/8/layout/process5"/>
    <dgm:cxn modelId="{E93FE272-4A40-4B62-A73C-00EB3ECFA1FE}" type="presParOf" srcId="{48A24602-0B69-492A-AADD-811F2035830E}" destId="{6F7E69D1-71FB-48FE-90B0-B4352703A753}" srcOrd="6" destOrd="0" presId="urn:microsoft.com/office/officeart/2005/8/layout/process5"/>
    <dgm:cxn modelId="{E4425A17-531B-41B7-8EAA-BBF080F75201}" type="presParOf" srcId="{48A24602-0B69-492A-AADD-811F2035830E}" destId="{8D579B6D-2B83-48F6-89BE-BF9B5FF90C50}" srcOrd="7" destOrd="0" presId="urn:microsoft.com/office/officeart/2005/8/layout/process5"/>
    <dgm:cxn modelId="{D330780B-0FDE-42AC-8CA1-F645028E5F5C}" type="presParOf" srcId="{8D579B6D-2B83-48F6-89BE-BF9B5FF90C50}" destId="{26CA8169-59E0-4559-AF65-5A07B4BC17FC}" srcOrd="0" destOrd="0" presId="urn:microsoft.com/office/officeart/2005/8/layout/process5"/>
    <dgm:cxn modelId="{C93075B6-CB67-401E-8381-58E8A0BC1D00}" type="presParOf" srcId="{48A24602-0B69-492A-AADD-811F2035830E}" destId="{449DEC3B-FDEE-457B-8059-222C4EEECFBE}" srcOrd="8" destOrd="0" presId="urn:microsoft.com/office/officeart/2005/8/layout/process5"/>
    <dgm:cxn modelId="{92A89CF0-6EF7-4105-B15A-ACECC2162049}" type="presParOf" srcId="{48A24602-0B69-492A-AADD-811F2035830E}" destId="{45826141-9DCD-4808-8CD1-DC2253C428E7}" srcOrd="9" destOrd="0" presId="urn:microsoft.com/office/officeart/2005/8/layout/process5"/>
    <dgm:cxn modelId="{59311E42-656E-4989-AF11-5ECD9B0C1F3E}" type="presParOf" srcId="{45826141-9DCD-4808-8CD1-DC2253C428E7}" destId="{AC3FCF0C-B776-40B6-9357-9C453D98C572}" srcOrd="0" destOrd="0" presId="urn:microsoft.com/office/officeart/2005/8/layout/process5"/>
    <dgm:cxn modelId="{B904A1E8-CD84-4FC9-A8E1-93D93A4692DF}" type="presParOf" srcId="{48A24602-0B69-492A-AADD-811F2035830E}" destId="{C8EEEBD5-2C6E-4C7D-8119-51F8CFB7ED72}" srcOrd="10" destOrd="0" presId="urn:microsoft.com/office/officeart/2005/8/layout/process5"/>
    <dgm:cxn modelId="{DFAA2CE3-DC69-471C-91AA-4A82B339D003}" type="presParOf" srcId="{48A24602-0B69-492A-AADD-811F2035830E}" destId="{B2E266F1-A2BE-4529-A3D5-632CD5B27130}" srcOrd="11" destOrd="0" presId="urn:microsoft.com/office/officeart/2005/8/layout/process5"/>
    <dgm:cxn modelId="{023E5FC4-8699-4128-AC72-968845D3DF03}" type="presParOf" srcId="{B2E266F1-A2BE-4529-A3D5-632CD5B27130}" destId="{57F37217-038E-4716-B9A6-8EE6C443B065}" srcOrd="0" destOrd="0" presId="urn:microsoft.com/office/officeart/2005/8/layout/process5"/>
    <dgm:cxn modelId="{A8EFD52D-3D36-439D-A998-6C90DE179FBB}" type="presParOf" srcId="{48A24602-0B69-492A-AADD-811F2035830E}" destId="{E6CA800D-FB81-4FC6-96CD-338A401F471C}" srcOrd="12" destOrd="0" presId="urn:microsoft.com/office/officeart/2005/8/layout/process5"/>
    <dgm:cxn modelId="{1222DBE6-4157-4C5B-BA7E-D6243F3B9619}" type="presParOf" srcId="{48A24602-0B69-492A-AADD-811F2035830E}" destId="{E572EAB3-B29C-47BC-931D-E8E86CD27E40}" srcOrd="13" destOrd="0" presId="urn:microsoft.com/office/officeart/2005/8/layout/process5"/>
    <dgm:cxn modelId="{FBD5C068-22D8-47B5-B338-3F6849B40AEF}" type="presParOf" srcId="{E572EAB3-B29C-47BC-931D-E8E86CD27E40}" destId="{AC50247F-C4FB-4E06-8364-713B98505B28}" srcOrd="0" destOrd="0" presId="urn:microsoft.com/office/officeart/2005/8/layout/process5"/>
    <dgm:cxn modelId="{418CD16D-52D8-4D36-8434-7459B4A60488}" type="presParOf" srcId="{48A24602-0B69-492A-AADD-811F2035830E}" destId="{5FB8095A-4C8C-4A2A-9A55-EEB807D556D1}" srcOrd="14" destOrd="0" presId="urn:microsoft.com/office/officeart/2005/8/layout/process5"/>
    <dgm:cxn modelId="{88241E4C-8197-4FC2-A2F5-B1ED55C8A813}" type="presParOf" srcId="{48A24602-0B69-492A-AADD-811F2035830E}" destId="{E3846A1D-41FF-41BB-8D43-A51AA1F49F3D}" srcOrd="15" destOrd="0" presId="urn:microsoft.com/office/officeart/2005/8/layout/process5"/>
    <dgm:cxn modelId="{BB443E76-88AD-44B7-A8CB-C4763DA96E8F}" type="presParOf" srcId="{E3846A1D-41FF-41BB-8D43-A51AA1F49F3D}" destId="{C3F05CD3-1699-4892-8154-FCD331FC948A}" srcOrd="0" destOrd="0" presId="urn:microsoft.com/office/officeart/2005/8/layout/process5"/>
    <dgm:cxn modelId="{F3EF5913-0335-4636-BA54-9679501CED83}" type="presParOf" srcId="{48A24602-0B69-492A-AADD-811F2035830E}" destId="{0622EC13-ED31-40A8-AD17-72B732828585}" srcOrd="16" destOrd="0" presId="urn:microsoft.com/office/officeart/2005/8/layout/process5"/>
    <dgm:cxn modelId="{84592521-E3EC-4EE9-80BC-D6B76A665FEB}" type="presParOf" srcId="{48A24602-0B69-492A-AADD-811F2035830E}" destId="{192F2DEC-16DF-4F78-99AB-B7D2B9B6427A}" srcOrd="17" destOrd="0" presId="urn:microsoft.com/office/officeart/2005/8/layout/process5"/>
    <dgm:cxn modelId="{553A5C2F-0B5A-41D2-8480-3BBCBF6273F9}" type="presParOf" srcId="{192F2DEC-16DF-4F78-99AB-B7D2B9B6427A}" destId="{A3239AA1-44E8-4001-9A08-920B070FF12C}" srcOrd="0" destOrd="0" presId="urn:microsoft.com/office/officeart/2005/8/layout/process5"/>
    <dgm:cxn modelId="{6EE601AC-6EE2-4412-A4F1-1CCEA5F54CD8}" type="presParOf" srcId="{48A24602-0B69-492A-AADD-811F2035830E}" destId="{BE285530-6095-42BE-B41C-8984B382D14C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3DB253B-AE14-4183-B26B-87310CCD5D7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FD2DE0B-A735-44EB-B3D9-E0E7902FCEBC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Clear benefits	</a:t>
          </a:r>
          <a:endParaRPr lang="fr-FR" sz="2800"/>
        </a:p>
      </dgm:t>
    </dgm:pt>
    <dgm:pt modelId="{FBC0864E-AC6A-4044-9497-8715678FA484}" type="parTrans" cxnId="{CB4CEAF8-06D0-4861-B420-CA9EC6A8A6E4}">
      <dgm:prSet/>
      <dgm:spPr/>
      <dgm:t>
        <a:bodyPr/>
        <a:lstStyle/>
        <a:p>
          <a:endParaRPr lang="fr-FR"/>
        </a:p>
      </dgm:t>
    </dgm:pt>
    <dgm:pt modelId="{00BF26E5-8EB0-4709-A0A8-B5A02413B3AE}" type="sibTrans" cxnId="{CB4CEAF8-06D0-4861-B420-CA9EC6A8A6E4}">
      <dgm:prSet/>
      <dgm:spPr/>
      <dgm:t>
        <a:bodyPr/>
        <a:lstStyle/>
        <a:p>
          <a:endParaRPr lang="fr-FR"/>
        </a:p>
      </dgm:t>
    </dgm:pt>
    <dgm:pt modelId="{BB4C67C7-0F3A-40F5-AA7F-B75483F88715}">
      <dgm:prSet phldrT="[Texte]" custT="1"/>
      <dgm:spPr/>
      <dgm:t>
        <a:bodyPr/>
        <a:lstStyle/>
        <a:p>
          <a:pPr>
            <a:lnSpc>
              <a:spcPct val="90000"/>
            </a:lnSpc>
          </a:pPr>
          <a:r>
            <a:rPr lang="fr-FR" sz="2800" smtClean="0"/>
            <a:t>Focus of attention</a:t>
          </a:r>
          <a:endParaRPr lang="fr-FR" sz="2800"/>
        </a:p>
      </dgm:t>
    </dgm:pt>
    <dgm:pt modelId="{4DD00CE0-66A4-4B79-965F-3AD1A21E33E5}" type="parTrans" cxnId="{D8E3E2B9-69AF-4756-8B3E-16F4FFD95522}">
      <dgm:prSet/>
      <dgm:spPr/>
      <dgm:t>
        <a:bodyPr/>
        <a:lstStyle/>
        <a:p>
          <a:endParaRPr lang="fr-FR"/>
        </a:p>
      </dgm:t>
    </dgm:pt>
    <dgm:pt modelId="{693AB079-69F2-4324-86EA-F1D6454711E3}" type="sibTrans" cxnId="{D8E3E2B9-69AF-4756-8B3E-16F4FFD95522}">
      <dgm:prSet/>
      <dgm:spPr/>
      <dgm:t>
        <a:bodyPr/>
        <a:lstStyle/>
        <a:p>
          <a:endParaRPr lang="fr-FR"/>
        </a:p>
      </dgm:t>
    </dgm:pt>
    <dgm:pt modelId="{70CFD824-B1E6-486A-BDA6-A2A721F26DE6}">
      <dgm:prSet phldrT="[Texte]" custT="1"/>
      <dgm:spPr/>
      <dgm:t>
        <a:bodyPr/>
        <a:lstStyle/>
        <a:p>
          <a:pPr>
            <a:lnSpc>
              <a:spcPct val="100000"/>
            </a:lnSpc>
          </a:pPr>
          <a:endParaRPr lang="fr-FR" sz="1600"/>
        </a:p>
      </dgm:t>
    </dgm:pt>
    <dgm:pt modelId="{3D3469AD-5814-4E16-892E-63BE8780ED77}" type="parTrans" cxnId="{8567FE8D-4203-4A18-91C0-1040CAD4CB05}">
      <dgm:prSet/>
      <dgm:spPr/>
      <dgm:t>
        <a:bodyPr/>
        <a:lstStyle/>
        <a:p>
          <a:endParaRPr lang="fr-FR"/>
        </a:p>
      </dgm:t>
    </dgm:pt>
    <dgm:pt modelId="{5F8C1907-ED66-4C99-92E9-FCE2551FF45C}" type="sibTrans" cxnId="{8567FE8D-4203-4A18-91C0-1040CAD4CB05}">
      <dgm:prSet/>
      <dgm:spPr/>
      <dgm:t>
        <a:bodyPr/>
        <a:lstStyle/>
        <a:p>
          <a:endParaRPr lang="fr-FR"/>
        </a:p>
      </dgm:t>
    </dgm:pt>
    <dgm:pt modelId="{83E65B6D-5B48-46FF-AA7C-EB8F2642B565}">
      <dgm:prSet phldrT="[Texte]"/>
      <dgm:spPr/>
      <dgm:t>
        <a:bodyPr/>
        <a:lstStyle/>
        <a:p>
          <a:pPr>
            <a:lnSpc>
              <a:spcPct val="90000"/>
            </a:lnSpc>
          </a:pPr>
          <a:endParaRPr lang="fr-FR" sz="3000"/>
        </a:p>
      </dgm:t>
    </dgm:pt>
    <dgm:pt modelId="{C1ED281D-D9F7-47A2-AF85-F1B5812FBE08}" type="parTrans" cxnId="{32967274-02CF-4E2B-A2B4-C5BBB18A74AB}">
      <dgm:prSet/>
      <dgm:spPr/>
      <dgm:t>
        <a:bodyPr/>
        <a:lstStyle/>
        <a:p>
          <a:endParaRPr lang="fr-FR"/>
        </a:p>
      </dgm:t>
    </dgm:pt>
    <dgm:pt modelId="{6EBC5E60-BB7A-4181-B1D2-1E06964DD5BA}" type="sibTrans" cxnId="{32967274-02CF-4E2B-A2B4-C5BBB18A74AB}">
      <dgm:prSet/>
      <dgm:spPr/>
      <dgm:t>
        <a:bodyPr/>
        <a:lstStyle/>
        <a:p>
          <a:endParaRPr lang="fr-FR"/>
        </a:p>
      </dgm:t>
    </dgm:pt>
    <dgm:pt modelId="{98AC78FE-093B-4737-B0BB-A8BDEFB0880C}">
      <dgm:prSet phldrT="[Texte]" custT="1"/>
      <dgm:spPr/>
      <dgm:t>
        <a:bodyPr/>
        <a:lstStyle/>
        <a:p>
          <a:pPr>
            <a:lnSpc>
              <a:spcPct val="90000"/>
            </a:lnSpc>
          </a:pPr>
          <a:endParaRPr lang="fr-FR" sz="1600"/>
        </a:p>
      </dgm:t>
    </dgm:pt>
    <dgm:pt modelId="{E26ACDF2-34F3-4B94-880D-4B256274A021}" type="sibTrans" cxnId="{07B996DB-9DD1-466E-ACDF-31E28EEE0D3F}">
      <dgm:prSet/>
      <dgm:spPr/>
      <dgm:t>
        <a:bodyPr/>
        <a:lstStyle/>
        <a:p>
          <a:endParaRPr lang="fr-FR"/>
        </a:p>
      </dgm:t>
    </dgm:pt>
    <dgm:pt modelId="{2204FB0D-EA37-4110-AC5A-F9D1D5E6675C}" type="parTrans" cxnId="{07B996DB-9DD1-466E-ACDF-31E28EEE0D3F}">
      <dgm:prSet/>
      <dgm:spPr/>
      <dgm:t>
        <a:bodyPr/>
        <a:lstStyle/>
        <a:p>
          <a:endParaRPr lang="fr-FR"/>
        </a:p>
      </dgm:t>
    </dgm:pt>
    <dgm:pt modelId="{D0AE15E9-9593-4F46-81A7-C0C082C6B1A6}" type="pres">
      <dgm:prSet presAssocID="{93DB253B-AE14-4183-B26B-87310CCD5D7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C98091A-D60A-4E3C-AFB4-547B035E9B08}" type="pres">
      <dgm:prSet presAssocID="{93DB253B-AE14-4183-B26B-87310CCD5D7B}" presName="Background" presStyleLbl="bgImgPlace1" presStyleIdx="0" presStyleCnt="1" custScaleX="135781" custScaleY="121951" custLinFactNeighborX="489" custLinFactNeighborY="-147"/>
      <dgm:spPr>
        <a:solidFill>
          <a:srgbClr val="C2CDE1"/>
        </a:solidFill>
      </dgm:spPr>
      <dgm:t>
        <a:bodyPr/>
        <a:lstStyle/>
        <a:p>
          <a:endParaRPr lang="fr-FR"/>
        </a:p>
      </dgm:t>
    </dgm:pt>
    <dgm:pt modelId="{A7313B6A-AE1E-4EB4-BCB1-C85D1C56A02E}" type="pres">
      <dgm:prSet presAssocID="{93DB253B-AE14-4183-B26B-87310CCD5D7B}" presName="ParentText1" presStyleLbl="revTx" presStyleIdx="0" presStyleCnt="2" custScaleX="85136" custScaleY="20638" custLinFactNeighborX="-14322" custLinFactNeighborY="-628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242810-FAB1-49CC-96C8-C79C55DE574C}" type="pres">
      <dgm:prSet presAssocID="{93DB253B-AE14-4183-B26B-87310CCD5D7B}" presName="ParentText2" presStyleLbl="revTx" presStyleIdx="1" presStyleCnt="2" custScaleX="92040" custScaleY="20638" custLinFactNeighborX="6533" custLinFactNeighborY="-639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F5EF6A3-BA6B-4550-8EAA-B9810EAF933E}" type="pres">
      <dgm:prSet presAssocID="{93DB253B-AE14-4183-B26B-87310CCD5D7B}" presName="Plus" presStyleLbl="alignNode1" presStyleIdx="0" presStyleCnt="2" custScaleX="53653" custScaleY="53749" custLinFactNeighborX="-42386"/>
      <dgm:spPr/>
    </dgm:pt>
    <dgm:pt modelId="{5A3D253D-E65C-4FC6-A914-AA58290E8CED}" type="pres">
      <dgm:prSet presAssocID="{93DB253B-AE14-4183-B26B-87310CCD5D7B}" presName="Minus" presStyleLbl="alignNode1" presStyleIdx="1" presStyleCnt="2" custScaleX="75143" custScaleY="70168" custLinFactNeighborX="69527" custLinFactNeighborY="-19614"/>
      <dgm:spPr/>
    </dgm:pt>
    <dgm:pt modelId="{6CE2E642-DBB8-4CD1-B9F8-0C3161B2500A}" type="pres">
      <dgm:prSet presAssocID="{93DB253B-AE14-4183-B26B-87310CCD5D7B}" presName="Divider" presStyleLbl="parChTrans1D1" presStyleIdx="0" presStyleCnt="1"/>
      <dgm:spPr/>
      <dgm:t>
        <a:bodyPr/>
        <a:lstStyle/>
        <a:p>
          <a:endParaRPr lang="fr-FR"/>
        </a:p>
      </dgm:t>
    </dgm:pt>
  </dgm:ptLst>
  <dgm:cxnLst>
    <dgm:cxn modelId="{07B996DB-9DD1-466E-ACDF-31E28EEE0D3F}" srcId="{BFD2DE0B-A735-44EB-B3D9-E0E7902FCEBC}" destId="{98AC78FE-093B-4737-B0BB-A8BDEFB0880C}" srcOrd="1" destOrd="0" parTransId="{2204FB0D-EA37-4110-AC5A-F9D1D5E6675C}" sibTransId="{E26ACDF2-34F3-4B94-880D-4B256274A021}"/>
    <dgm:cxn modelId="{32967274-02CF-4E2B-A2B4-C5BBB18A74AB}" srcId="{BFD2DE0B-A735-44EB-B3D9-E0E7902FCEBC}" destId="{83E65B6D-5B48-46FF-AA7C-EB8F2642B565}" srcOrd="2" destOrd="0" parTransId="{C1ED281D-D9F7-47A2-AF85-F1B5812FBE08}" sibTransId="{6EBC5E60-BB7A-4181-B1D2-1E06964DD5BA}"/>
    <dgm:cxn modelId="{F98C4D82-8663-4DFC-B96A-EB92B1B91D02}" type="presOf" srcId="{70CFD824-B1E6-486A-BDA6-A2A721F26DE6}" destId="{A7313B6A-AE1E-4EB4-BCB1-C85D1C56A02E}" srcOrd="0" destOrd="1" presId="urn:microsoft.com/office/officeart/2009/3/layout/PlusandMinus"/>
    <dgm:cxn modelId="{CB4CEAF8-06D0-4861-B420-CA9EC6A8A6E4}" srcId="{93DB253B-AE14-4183-B26B-87310CCD5D7B}" destId="{BFD2DE0B-A735-44EB-B3D9-E0E7902FCEBC}" srcOrd="0" destOrd="0" parTransId="{FBC0864E-AC6A-4044-9497-8715678FA484}" sibTransId="{00BF26E5-8EB0-4709-A0A8-B5A02413B3AE}"/>
    <dgm:cxn modelId="{8567FE8D-4203-4A18-91C0-1040CAD4CB05}" srcId="{BFD2DE0B-A735-44EB-B3D9-E0E7902FCEBC}" destId="{70CFD824-B1E6-486A-BDA6-A2A721F26DE6}" srcOrd="0" destOrd="0" parTransId="{3D3469AD-5814-4E16-892E-63BE8780ED77}" sibTransId="{5F8C1907-ED66-4C99-92E9-FCE2551FF45C}"/>
    <dgm:cxn modelId="{BA36F53B-CA68-47DF-BA2B-DA3DCC463029}" type="presOf" srcId="{BFD2DE0B-A735-44EB-B3D9-E0E7902FCEBC}" destId="{A7313B6A-AE1E-4EB4-BCB1-C85D1C56A02E}" srcOrd="0" destOrd="0" presId="urn:microsoft.com/office/officeart/2009/3/layout/PlusandMinus"/>
    <dgm:cxn modelId="{FFD2F927-352A-4EA8-A61D-E5DA345D8B6D}" type="presOf" srcId="{BB4C67C7-0F3A-40F5-AA7F-B75483F88715}" destId="{0E242810-FAB1-49CC-96C8-C79C55DE574C}" srcOrd="0" destOrd="0" presId="urn:microsoft.com/office/officeart/2009/3/layout/PlusandMinus"/>
    <dgm:cxn modelId="{908677E8-89B4-4978-A86F-546457A80A67}" type="presOf" srcId="{83E65B6D-5B48-46FF-AA7C-EB8F2642B565}" destId="{A7313B6A-AE1E-4EB4-BCB1-C85D1C56A02E}" srcOrd="0" destOrd="3" presId="urn:microsoft.com/office/officeart/2009/3/layout/PlusandMinus"/>
    <dgm:cxn modelId="{D8E3E2B9-69AF-4756-8B3E-16F4FFD95522}" srcId="{93DB253B-AE14-4183-B26B-87310CCD5D7B}" destId="{BB4C67C7-0F3A-40F5-AA7F-B75483F88715}" srcOrd="1" destOrd="0" parTransId="{4DD00CE0-66A4-4B79-965F-3AD1A21E33E5}" sibTransId="{693AB079-69F2-4324-86EA-F1D6454711E3}"/>
    <dgm:cxn modelId="{FC3DD3A7-D02E-47A5-831E-7E2577AB64CF}" type="presOf" srcId="{98AC78FE-093B-4737-B0BB-A8BDEFB0880C}" destId="{A7313B6A-AE1E-4EB4-BCB1-C85D1C56A02E}" srcOrd="0" destOrd="2" presId="urn:microsoft.com/office/officeart/2009/3/layout/PlusandMinus"/>
    <dgm:cxn modelId="{32C516FE-F656-47AE-A61E-7F01D0527790}" type="presOf" srcId="{93DB253B-AE14-4183-B26B-87310CCD5D7B}" destId="{D0AE15E9-9593-4F46-81A7-C0C082C6B1A6}" srcOrd="0" destOrd="0" presId="urn:microsoft.com/office/officeart/2009/3/layout/PlusandMinus"/>
    <dgm:cxn modelId="{05051241-D9AF-4C96-A1E4-3F1842D145B3}" type="presParOf" srcId="{D0AE15E9-9593-4F46-81A7-C0C082C6B1A6}" destId="{AC98091A-D60A-4E3C-AFB4-547B035E9B08}" srcOrd="0" destOrd="0" presId="urn:microsoft.com/office/officeart/2009/3/layout/PlusandMinus"/>
    <dgm:cxn modelId="{8FE082F3-0631-42F4-ADA3-1FB410510008}" type="presParOf" srcId="{D0AE15E9-9593-4F46-81A7-C0C082C6B1A6}" destId="{A7313B6A-AE1E-4EB4-BCB1-C85D1C56A02E}" srcOrd="1" destOrd="0" presId="urn:microsoft.com/office/officeart/2009/3/layout/PlusandMinus"/>
    <dgm:cxn modelId="{89D6A8B0-33B1-4EAC-AC64-396F9CE8E615}" type="presParOf" srcId="{D0AE15E9-9593-4F46-81A7-C0C082C6B1A6}" destId="{0E242810-FAB1-49CC-96C8-C79C55DE574C}" srcOrd="2" destOrd="0" presId="urn:microsoft.com/office/officeart/2009/3/layout/PlusandMinus"/>
    <dgm:cxn modelId="{3838337C-32F8-483A-92B7-4200EBAA6D90}" type="presParOf" srcId="{D0AE15E9-9593-4F46-81A7-C0C082C6B1A6}" destId="{0F5EF6A3-BA6B-4550-8EAA-B9810EAF933E}" srcOrd="3" destOrd="0" presId="urn:microsoft.com/office/officeart/2009/3/layout/PlusandMinus"/>
    <dgm:cxn modelId="{A1C4CA9D-2171-4BAB-AB24-13B01C98931E}" type="presParOf" srcId="{D0AE15E9-9593-4F46-81A7-C0C082C6B1A6}" destId="{5A3D253D-E65C-4FC6-A914-AA58290E8CED}" srcOrd="4" destOrd="0" presId="urn:microsoft.com/office/officeart/2009/3/layout/PlusandMinus"/>
    <dgm:cxn modelId="{FD0B7058-31DF-4242-9FD6-E56D0B9A2DE5}" type="presParOf" srcId="{D0AE15E9-9593-4F46-81A7-C0C082C6B1A6}" destId="{6CE2E642-DBB8-4CD1-B9F8-0C3161B2500A}" srcOrd="5" destOrd="0" presId="urn:microsoft.com/office/officeart/2009/3/layout/PlusandMinus"/>
  </dgm:cxnLst>
  <dgm:bg>
    <a:solidFill>
      <a:srgbClr val="C2CDE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19966-099B-4983-8414-8EC2B97E62D0}">
      <dsp:nvSpPr>
        <dsp:cNvPr id="0" name=""/>
        <dsp:cNvSpPr/>
      </dsp:nvSpPr>
      <dsp:spPr>
        <a:xfrm>
          <a:off x="2316190" y="2183523"/>
          <a:ext cx="1769236" cy="176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>
              <a:solidFill>
                <a:schemeClr val="bg1"/>
              </a:solidFill>
            </a:rPr>
            <a:t>Directorate General Statistics at Banque de France (BdF)</a:t>
          </a:r>
          <a:endParaRPr lang="fr-FR" sz="1700" kern="1200">
            <a:solidFill>
              <a:schemeClr val="bg1"/>
            </a:solidFill>
          </a:endParaRPr>
        </a:p>
      </dsp:txBody>
      <dsp:txXfrm>
        <a:off x="2575289" y="2442622"/>
        <a:ext cx="1251038" cy="1251038"/>
      </dsp:txXfrm>
    </dsp:sp>
    <dsp:sp modelId="{FE14363B-4E37-419A-B52D-471140A313FA}">
      <dsp:nvSpPr>
        <dsp:cNvPr id="0" name=""/>
        <dsp:cNvSpPr/>
      </dsp:nvSpPr>
      <dsp:spPr>
        <a:xfrm rot="11756397">
          <a:off x="1618705" y="2491529"/>
          <a:ext cx="675167" cy="50423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9ACE1B-A701-4424-9EAA-FC808D8914AA}">
      <dsp:nvSpPr>
        <dsp:cNvPr id="0" name=""/>
        <dsp:cNvSpPr/>
      </dsp:nvSpPr>
      <dsp:spPr>
        <a:xfrm>
          <a:off x="-74454" y="1783967"/>
          <a:ext cx="1680774" cy="134461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/>
            <a:t>BdF internal data producers &amp; providers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/>
            <a:t>(many)</a:t>
          </a:r>
          <a:endParaRPr lang="fr-FR" sz="1700" kern="1200"/>
        </a:p>
      </dsp:txBody>
      <dsp:txXfrm>
        <a:off x="-35071" y="1823350"/>
        <a:ext cx="1602008" cy="1265853"/>
      </dsp:txXfrm>
    </dsp:sp>
    <dsp:sp modelId="{5548E6F6-BF44-48F3-812A-BC761701BBC1}">
      <dsp:nvSpPr>
        <dsp:cNvPr id="0" name=""/>
        <dsp:cNvSpPr/>
      </dsp:nvSpPr>
      <dsp:spPr>
        <a:xfrm rot="14143962">
          <a:off x="2512322" y="1554761"/>
          <a:ext cx="466846" cy="50423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6F7B6C-C860-4F3A-8CCC-35E27A0F6D45}">
      <dsp:nvSpPr>
        <dsp:cNvPr id="0" name=""/>
        <dsp:cNvSpPr/>
      </dsp:nvSpPr>
      <dsp:spPr>
        <a:xfrm>
          <a:off x="1019963" y="779759"/>
          <a:ext cx="1680774" cy="641867"/>
        </a:xfrm>
        <a:prstGeom prst="roundRect">
          <a:avLst>
            <a:gd name="adj" fmla="val 10000"/>
          </a:avLst>
        </a:prstGeom>
        <a:solidFill>
          <a:schemeClr val="accent3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/>
            <a:t>Commercial providers</a:t>
          </a:r>
          <a:endParaRPr lang="fr-FR" sz="1700" kern="1200"/>
        </a:p>
      </dsp:txBody>
      <dsp:txXfrm>
        <a:off x="1038763" y="798559"/>
        <a:ext cx="1643174" cy="604267"/>
      </dsp:txXfrm>
    </dsp:sp>
    <dsp:sp modelId="{45AB18CD-3A7A-4D3F-9E6E-E9FFF27ABC5B}">
      <dsp:nvSpPr>
        <dsp:cNvPr id="0" name=""/>
        <dsp:cNvSpPr/>
      </dsp:nvSpPr>
      <dsp:spPr>
        <a:xfrm rot="17739609">
          <a:off x="3551734" y="1632935"/>
          <a:ext cx="780999" cy="50423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0FAC6-29C4-4B49-83CE-3ADAB6018D9C}">
      <dsp:nvSpPr>
        <dsp:cNvPr id="0" name=""/>
        <dsp:cNvSpPr/>
      </dsp:nvSpPr>
      <dsp:spPr>
        <a:xfrm>
          <a:off x="3193884" y="184354"/>
          <a:ext cx="2138684" cy="1344619"/>
        </a:xfrm>
        <a:prstGeom prst="roundRect">
          <a:avLst>
            <a:gd name="adj" fmla="val 10000"/>
          </a:avLst>
        </a:prstGeom>
        <a:solidFill>
          <a:schemeClr val="accent3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/>
            <a:t>External Statistical Institutions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smtClean="0"/>
            <a:t>(ECB, BIS, IMF, OECD, Eurostat, FR NSI)</a:t>
          </a:r>
          <a:endParaRPr lang="fr-FR" sz="1700" kern="1200"/>
        </a:p>
      </dsp:txBody>
      <dsp:txXfrm>
        <a:off x="3233267" y="223737"/>
        <a:ext cx="2059918" cy="1265853"/>
      </dsp:txXfrm>
    </dsp:sp>
    <dsp:sp modelId="{238ADE15-41D3-4B49-AFA2-658C53CF6ED9}">
      <dsp:nvSpPr>
        <dsp:cNvPr id="0" name=""/>
        <dsp:cNvSpPr/>
      </dsp:nvSpPr>
      <dsp:spPr>
        <a:xfrm rot="10606727">
          <a:off x="4286519" y="3031026"/>
          <a:ext cx="473999" cy="50423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1F7E46-4668-4C2E-8A25-96872735D59B}">
      <dsp:nvSpPr>
        <dsp:cNvPr id="0" name=""/>
        <dsp:cNvSpPr/>
      </dsp:nvSpPr>
      <dsp:spPr>
        <a:xfrm>
          <a:off x="4644187" y="2219157"/>
          <a:ext cx="1982994" cy="1344619"/>
        </a:xfrm>
        <a:prstGeom prst="roundRect">
          <a:avLst>
            <a:gd name="adj" fmla="val 10000"/>
          </a:avLst>
        </a:prstGeom>
        <a:solidFill>
          <a:schemeClr val="accent3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Public</a:t>
          </a:r>
          <a:endParaRPr lang="fr-FR" sz="1500" kern="120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(Economists, Journalists, Professional unions, Students…)</a:t>
          </a:r>
          <a:endParaRPr lang="fr-FR" sz="1500" kern="1200"/>
        </a:p>
      </dsp:txBody>
      <dsp:txXfrm>
        <a:off x="4683570" y="2258540"/>
        <a:ext cx="1904228" cy="126585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75A1B-8D69-4260-B6E8-8E5D3951F1F6}">
      <dsp:nvSpPr>
        <dsp:cNvPr id="0" name=""/>
        <dsp:cNvSpPr/>
      </dsp:nvSpPr>
      <dsp:spPr>
        <a:xfrm>
          <a:off x="2438249" y="0"/>
          <a:ext cx="1716490" cy="171666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E6FC4-6665-4EFB-A02E-9143AF407EB6}">
      <dsp:nvSpPr>
        <dsp:cNvPr id="0" name=""/>
        <dsp:cNvSpPr/>
      </dsp:nvSpPr>
      <dsp:spPr>
        <a:xfrm>
          <a:off x="4296303" y="519833"/>
          <a:ext cx="2873620" cy="68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from internal BdF Producers</a:t>
          </a:r>
          <a:endParaRPr lang="fr-FR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from  external Providers or Institutions</a:t>
          </a:r>
          <a:endParaRPr lang="fr-FR" sz="1400" kern="1200"/>
        </a:p>
      </dsp:txBody>
      <dsp:txXfrm>
        <a:off x="4296303" y="519833"/>
        <a:ext cx="2873620" cy="682842"/>
      </dsp:txXfrm>
    </dsp:sp>
    <dsp:sp modelId="{A82B07DF-8141-4C0F-AC40-B2ECF87AD823}">
      <dsp:nvSpPr>
        <dsp:cNvPr id="0" name=""/>
        <dsp:cNvSpPr/>
      </dsp:nvSpPr>
      <dsp:spPr>
        <a:xfrm>
          <a:off x="2817223" y="621386"/>
          <a:ext cx="957898" cy="478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Collect &amp; Process</a:t>
          </a:r>
          <a:endParaRPr lang="fr-FR" sz="1200" b="1" kern="1200"/>
        </a:p>
      </dsp:txBody>
      <dsp:txXfrm>
        <a:off x="2817223" y="621386"/>
        <a:ext cx="957898" cy="478899"/>
      </dsp:txXfrm>
    </dsp:sp>
    <dsp:sp modelId="{146E8586-A42F-480D-8A76-E5FD2EE124D2}">
      <dsp:nvSpPr>
        <dsp:cNvPr id="0" name=""/>
        <dsp:cNvSpPr/>
      </dsp:nvSpPr>
      <dsp:spPr>
        <a:xfrm>
          <a:off x="1961393" y="986479"/>
          <a:ext cx="1716490" cy="171666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FAB994-FA49-4049-B939-201D0A2AC80B}">
      <dsp:nvSpPr>
        <dsp:cNvPr id="0" name=""/>
        <dsp:cNvSpPr/>
      </dsp:nvSpPr>
      <dsp:spPr>
        <a:xfrm>
          <a:off x="627531" y="1708020"/>
          <a:ext cx="1759666" cy="700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codification </a:t>
          </a:r>
          <a:br>
            <a:rPr lang="fr-FR" sz="1400" kern="1200" smtClean="0"/>
          </a:br>
          <a:r>
            <a:rPr lang="fr-FR" sz="1400" kern="1200" smtClean="0"/>
            <a:t>(new time series)</a:t>
          </a:r>
          <a:endParaRPr lang="fr-FR" sz="1400" kern="1200"/>
        </a:p>
      </dsp:txBody>
      <dsp:txXfrm>
        <a:off x="627531" y="1708020"/>
        <a:ext cx="1759666" cy="700855"/>
      </dsp:txXfrm>
    </dsp:sp>
    <dsp:sp modelId="{5BE0683C-4389-4AFF-81B9-20F130E2A489}">
      <dsp:nvSpPr>
        <dsp:cNvPr id="0" name=""/>
        <dsp:cNvSpPr/>
      </dsp:nvSpPr>
      <dsp:spPr>
        <a:xfrm>
          <a:off x="2338435" y="1609686"/>
          <a:ext cx="957898" cy="478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Structure</a:t>
          </a:r>
          <a:endParaRPr lang="fr-FR" sz="1200" b="1" kern="1200"/>
        </a:p>
      </dsp:txBody>
      <dsp:txXfrm>
        <a:off x="2338435" y="1609686"/>
        <a:ext cx="957898" cy="478899"/>
      </dsp:txXfrm>
    </dsp:sp>
    <dsp:sp modelId="{C1A7D53D-5659-4E6C-9779-60B346A7326D}">
      <dsp:nvSpPr>
        <dsp:cNvPr id="0" name=""/>
        <dsp:cNvSpPr/>
      </dsp:nvSpPr>
      <dsp:spPr>
        <a:xfrm>
          <a:off x="2438249" y="1976599"/>
          <a:ext cx="1716490" cy="171666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D9995B-F936-44AF-ADFC-AF3E1471D591}">
      <dsp:nvSpPr>
        <dsp:cNvPr id="0" name=""/>
        <dsp:cNvSpPr/>
      </dsp:nvSpPr>
      <dsp:spPr>
        <a:xfrm>
          <a:off x="4152292" y="2464046"/>
          <a:ext cx="2258213" cy="68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internal BdF databases</a:t>
          </a:r>
          <a:endParaRPr lang="fr-FR" sz="1400" kern="1200"/>
        </a:p>
      </dsp:txBody>
      <dsp:txXfrm>
        <a:off x="4152292" y="2464046"/>
        <a:ext cx="2258213" cy="682842"/>
      </dsp:txXfrm>
    </dsp:sp>
    <dsp:sp modelId="{ADBC0A39-B9E5-49E1-91A0-8CD91D4D3E56}">
      <dsp:nvSpPr>
        <dsp:cNvPr id="0" name=""/>
        <dsp:cNvSpPr/>
      </dsp:nvSpPr>
      <dsp:spPr>
        <a:xfrm>
          <a:off x="2817223" y="2597986"/>
          <a:ext cx="957898" cy="478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/>
            <a:t>Store</a:t>
          </a:r>
          <a:endParaRPr lang="fr-FR" sz="1200" b="1" kern="1200"/>
        </a:p>
      </dsp:txBody>
      <dsp:txXfrm>
        <a:off x="2817223" y="2597986"/>
        <a:ext cx="957898" cy="478899"/>
      </dsp:txXfrm>
    </dsp:sp>
    <dsp:sp modelId="{F3C353A5-1A82-4226-B834-B818A86AE5E6}">
      <dsp:nvSpPr>
        <dsp:cNvPr id="0" name=""/>
        <dsp:cNvSpPr/>
      </dsp:nvSpPr>
      <dsp:spPr>
        <a:xfrm>
          <a:off x="2083746" y="3076886"/>
          <a:ext cx="1474681" cy="1475393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1D2D29-7B70-4878-B955-11DFA6698C16}">
      <dsp:nvSpPr>
        <dsp:cNvPr id="0" name=""/>
        <dsp:cNvSpPr/>
      </dsp:nvSpPr>
      <dsp:spPr>
        <a:xfrm>
          <a:off x="7334" y="3456382"/>
          <a:ext cx="2224913" cy="68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to internal BdF Producers</a:t>
          </a:r>
          <a:endParaRPr lang="fr-FR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to external institutions</a:t>
          </a:r>
          <a:endParaRPr lang="fr-FR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/>
            <a:t>to Public</a:t>
          </a:r>
          <a:endParaRPr lang="fr-FR" sz="1400" kern="1200"/>
        </a:p>
      </dsp:txBody>
      <dsp:txXfrm>
        <a:off x="7334" y="3456382"/>
        <a:ext cx="2224913" cy="682842"/>
      </dsp:txXfrm>
    </dsp:sp>
    <dsp:sp modelId="{CFD86CA7-DC04-4319-BDC6-C76DE41F2ACA}">
      <dsp:nvSpPr>
        <dsp:cNvPr id="0" name=""/>
        <dsp:cNvSpPr/>
      </dsp:nvSpPr>
      <dsp:spPr>
        <a:xfrm>
          <a:off x="2239848" y="3560423"/>
          <a:ext cx="1155072" cy="530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smtClean="0">
              <a:solidFill>
                <a:schemeClr val="accent2"/>
              </a:solidFill>
            </a:rPr>
            <a:t>Disseminate</a:t>
          </a:r>
          <a:endParaRPr lang="fr-FR" sz="1200" b="1" kern="1200">
            <a:solidFill>
              <a:schemeClr val="accent2"/>
            </a:solidFill>
          </a:endParaRPr>
        </a:p>
      </dsp:txBody>
      <dsp:txXfrm>
        <a:off x="2239848" y="3560423"/>
        <a:ext cx="1155072" cy="5306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64884B-3FA5-489C-AF38-962B102A246B}">
      <dsp:nvSpPr>
        <dsp:cNvPr id="0" name=""/>
        <dsp:cNvSpPr/>
      </dsp:nvSpPr>
      <dsp:spPr>
        <a:xfrm>
          <a:off x="1259840" y="0"/>
          <a:ext cx="1463040" cy="812800"/>
        </a:xfrm>
        <a:prstGeom prst="roundRect">
          <a:avLst>
            <a:gd name="adj" fmla="val 10000"/>
          </a:avLst>
        </a:prstGeom>
        <a:solidFill>
          <a:schemeClr val="accent6">
            <a:alpha val="9000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smtClean="0">
              <a:solidFill>
                <a:schemeClr val="bg1"/>
              </a:solidFill>
            </a:rPr>
            <a:t>increasing volumes</a:t>
          </a:r>
          <a:endParaRPr lang="fr-FR" sz="2000" b="1" kern="1200">
            <a:solidFill>
              <a:schemeClr val="bg1"/>
            </a:solidFill>
          </a:endParaRPr>
        </a:p>
      </dsp:txBody>
      <dsp:txXfrm>
        <a:off x="1283646" y="23806"/>
        <a:ext cx="1415428" cy="765188"/>
      </dsp:txXfrm>
    </dsp:sp>
    <dsp:sp modelId="{406AB782-A8D9-490A-9F03-A8CF37ACA72B}">
      <dsp:nvSpPr>
        <dsp:cNvPr id="0" name=""/>
        <dsp:cNvSpPr/>
      </dsp:nvSpPr>
      <dsp:spPr>
        <a:xfrm>
          <a:off x="3373120" y="0"/>
          <a:ext cx="1463040" cy="8128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Situation as of 2011</a:t>
          </a:r>
          <a:endParaRPr lang="fr-FR" sz="2000" b="1" kern="1200" dirty="0"/>
        </a:p>
      </dsp:txBody>
      <dsp:txXfrm>
        <a:off x="3396926" y="23806"/>
        <a:ext cx="1415428" cy="765188"/>
      </dsp:txXfrm>
    </dsp:sp>
    <dsp:sp modelId="{E4BD89E7-D98C-4BCD-AE1E-2518F32A3A34}">
      <dsp:nvSpPr>
        <dsp:cNvPr id="0" name=""/>
        <dsp:cNvSpPr/>
      </dsp:nvSpPr>
      <dsp:spPr>
        <a:xfrm>
          <a:off x="2743200" y="3454400"/>
          <a:ext cx="609600" cy="609600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A65BEC-B539-4328-BB72-F3D079BC20B0}">
      <dsp:nvSpPr>
        <dsp:cNvPr id="0" name=""/>
        <dsp:cNvSpPr/>
      </dsp:nvSpPr>
      <dsp:spPr>
        <a:xfrm rot="21360000">
          <a:off x="1218641" y="3193179"/>
          <a:ext cx="3658717" cy="2558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9A3D02-F1B0-43E7-A2B2-BD6646290D48}">
      <dsp:nvSpPr>
        <dsp:cNvPr id="0" name=""/>
        <dsp:cNvSpPr/>
      </dsp:nvSpPr>
      <dsp:spPr>
        <a:xfrm rot="21360000">
          <a:off x="1224759" y="2732269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quality checks</a:t>
          </a:r>
          <a:endParaRPr lang="fr-FR" sz="1400" kern="1200"/>
        </a:p>
      </dsp:txBody>
      <dsp:txXfrm>
        <a:off x="1249236" y="2756746"/>
        <a:ext cx="1402966" cy="452458"/>
      </dsp:txXfrm>
    </dsp:sp>
    <dsp:sp modelId="{75CAFE8F-3CC6-477D-A9FC-B0BDAAC8EE7E}">
      <dsp:nvSpPr>
        <dsp:cNvPr id="0" name=""/>
        <dsp:cNvSpPr/>
      </dsp:nvSpPr>
      <dsp:spPr>
        <a:xfrm rot="21360000">
          <a:off x="1184119" y="2195821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more datasets</a:t>
          </a:r>
          <a:endParaRPr lang="fr-FR" sz="1400" kern="1200"/>
        </a:p>
      </dsp:txBody>
      <dsp:txXfrm>
        <a:off x="1208596" y="2220298"/>
        <a:ext cx="1402966" cy="452458"/>
      </dsp:txXfrm>
    </dsp:sp>
    <dsp:sp modelId="{08C6600D-2DC3-4752-A373-D3016A5A3A6E}">
      <dsp:nvSpPr>
        <dsp:cNvPr id="0" name=""/>
        <dsp:cNvSpPr/>
      </dsp:nvSpPr>
      <dsp:spPr>
        <a:xfrm rot="21360000">
          <a:off x="1143479" y="1659373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more providers</a:t>
          </a:r>
          <a:endParaRPr lang="fr-FR" sz="1400" kern="1200"/>
        </a:p>
      </dsp:txBody>
      <dsp:txXfrm>
        <a:off x="1167956" y="1683850"/>
        <a:ext cx="1402966" cy="452458"/>
      </dsp:txXfrm>
    </dsp:sp>
    <dsp:sp modelId="{C945BEF4-1D2A-458E-9D8D-D9159A20B015}">
      <dsp:nvSpPr>
        <dsp:cNvPr id="0" name=""/>
        <dsp:cNvSpPr/>
      </dsp:nvSpPr>
      <dsp:spPr>
        <a:xfrm rot="21360000">
          <a:off x="1102839" y="1122925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more consumers</a:t>
          </a:r>
          <a:endParaRPr lang="fr-FR" sz="1400" kern="1200"/>
        </a:p>
      </dsp:txBody>
      <dsp:txXfrm>
        <a:off x="1127316" y="1147402"/>
        <a:ext cx="1402966" cy="452458"/>
      </dsp:txXfrm>
    </dsp:sp>
    <dsp:sp modelId="{C98A19C4-6B72-462D-B137-019B80769324}">
      <dsp:nvSpPr>
        <dsp:cNvPr id="0" name=""/>
        <dsp:cNvSpPr/>
      </dsp:nvSpPr>
      <dsp:spPr>
        <a:xfrm rot="21360000">
          <a:off x="3238580" y="2592920"/>
          <a:ext cx="1650839" cy="487502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manual supervision</a:t>
          </a:r>
          <a:endParaRPr lang="fr-FR" sz="1400" kern="1200"/>
        </a:p>
      </dsp:txBody>
      <dsp:txXfrm>
        <a:off x="3262378" y="2616718"/>
        <a:ext cx="1603243" cy="439906"/>
      </dsp:txXfrm>
    </dsp:sp>
    <dsp:sp modelId="{F0239EC7-65CD-43E8-B601-20A1064D0AA0}">
      <dsp:nvSpPr>
        <dsp:cNvPr id="0" name=""/>
        <dsp:cNvSpPr/>
      </dsp:nvSpPr>
      <dsp:spPr>
        <a:xfrm rot="21360000">
          <a:off x="3197940" y="2056472"/>
          <a:ext cx="1650839" cy="487502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over-aged search engine</a:t>
          </a:r>
          <a:endParaRPr lang="fr-FR" sz="1400" kern="1200"/>
        </a:p>
      </dsp:txBody>
      <dsp:txXfrm>
        <a:off x="3221738" y="2080270"/>
        <a:ext cx="1603243" cy="439906"/>
      </dsp:txXfrm>
    </dsp:sp>
    <dsp:sp modelId="{C14D52F1-8607-43D5-9B46-75A8FE5A247E}">
      <dsp:nvSpPr>
        <dsp:cNvPr id="0" name=""/>
        <dsp:cNvSpPr/>
      </dsp:nvSpPr>
      <dsp:spPr>
        <a:xfrm rot="21360000">
          <a:off x="3160027" y="1519833"/>
          <a:ext cx="1645385" cy="487884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not fully-automated processes</a:t>
          </a:r>
          <a:endParaRPr lang="fr-FR" sz="1400" kern="1200"/>
        </a:p>
      </dsp:txBody>
      <dsp:txXfrm>
        <a:off x="3183844" y="1543650"/>
        <a:ext cx="1597751" cy="4402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64884B-3FA5-489C-AF38-962B102A246B}">
      <dsp:nvSpPr>
        <dsp:cNvPr id="0" name=""/>
        <dsp:cNvSpPr/>
      </dsp:nvSpPr>
      <dsp:spPr>
        <a:xfrm>
          <a:off x="1279390" y="22216"/>
          <a:ext cx="1447044" cy="803913"/>
        </a:xfrm>
        <a:prstGeom prst="roundRect">
          <a:avLst>
            <a:gd name="adj" fmla="val 10000"/>
          </a:avLst>
        </a:prstGeom>
        <a:solidFill>
          <a:schemeClr val="accent6">
            <a:alpha val="9000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smtClean="0">
              <a:solidFill>
                <a:schemeClr val="bg1"/>
              </a:solidFill>
            </a:rPr>
            <a:t>increasing complexity</a:t>
          </a:r>
          <a:endParaRPr lang="fr-FR" sz="2000" b="1" kern="1200">
            <a:solidFill>
              <a:schemeClr val="bg1"/>
            </a:solidFill>
          </a:endParaRPr>
        </a:p>
      </dsp:txBody>
      <dsp:txXfrm>
        <a:off x="1302936" y="45762"/>
        <a:ext cx="1399952" cy="756821"/>
      </dsp:txXfrm>
    </dsp:sp>
    <dsp:sp modelId="{406AB782-A8D9-490A-9F03-A8CF37ACA72B}">
      <dsp:nvSpPr>
        <dsp:cNvPr id="0" name=""/>
        <dsp:cNvSpPr/>
      </dsp:nvSpPr>
      <dsp:spPr>
        <a:xfrm>
          <a:off x="3369565" y="22216"/>
          <a:ext cx="1447044" cy="80391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Situation as of 2011</a:t>
          </a:r>
          <a:endParaRPr lang="fr-FR" sz="2000" b="1" kern="1200" dirty="0"/>
        </a:p>
      </dsp:txBody>
      <dsp:txXfrm>
        <a:off x="3393111" y="45762"/>
        <a:ext cx="1399952" cy="756821"/>
      </dsp:txXfrm>
    </dsp:sp>
    <dsp:sp modelId="{E4BD89E7-D98C-4BCD-AE1E-2518F32A3A34}">
      <dsp:nvSpPr>
        <dsp:cNvPr id="0" name=""/>
        <dsp:cNvSpPr/>
      </dsp:nvSpPr>
      <dsp:spPr>
        <a:xfrm>
          <a:off x="2790964" y="3438848"/>
          <a:ext cx="602935" cy="602935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A65BEC-B539-4328-BB72-F3D079BC20B0}">
      <dsp:nvSpPr>
        <dsp:cNvPr id="0" name=""/>
        <dsp:cNvSpPr/>
      </dsp:nvSpPr>
      <dsp:spPr>
        <a:xfrm rot="21360000">
          <a:off x="1283074" y="3180484"/>
          <a:ext cx="3618715" cy="2530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9A3D02-F1B0-43E7-A2B2-BD6646290D48}">
      <dsp:nvSpPr>
        <dsp:cNvPr id="0" name=""/>
        <dsp:cNvSpPr/>
      </dsp:nvSpPr>
      <dsp:spPr>
        <a:xfrm rot="21360000">
          <a:off x="1133290" y="2735510"/>
          <a:ext cx="1747716" cy="4741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new technical standards</a:t>
          </a:r>
          <a:endParaRPr lang="fr-FR" sz="1400" kern="1200"/>
        </a:p>
      </dsp:txBody>
      <dsp:txXfrm>
        <a:off x="1156435" y="2758655"/>
        <a:ext cx="1701426" cy="427846"/>
      </dsp:txXfrm>
    </dsp:sp>
    <dsp:sp modelId="{75CAFE8F-3CC6-477D-A9FC-B0BDAAC8EE7E}">
      <dsp:nvSpPr>
        <dsp:cNvPr id="0" name=""/>
        <dsp:cNvSpPr/>
      </dsp:nvSpPr>
      <dsp:spPr>
        <a:xfrm rot="21360000">
          <a:off x="1096812" y="2204667"/>
          <a:ext cx="1740282" cy="4746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more medias </a:t>
          </a:r>
          <a:r>
            <a:rPr lang="fr-FR" sz="1200" kern="1200" smtClean="0"/>
            <a:t>(mobile, web press releases)</a:t>
          </a:r>
          <a:endParaRPr lang="fr-FR" sz="1200" kern="1200"/>
        </a:p>
      </dsp:txBody>
      <dsp:txXfrm>
        <a:off x="1119983" y="2227838"/>
        <a:ext cx="1693940" cy="428314"/>
      </dsp:txXfrm>
    </dsp:sp>
    <dsp:sp modelId="{08C6600D-2DC3-4752-A373-D3016A5A3A6E}">
      <dsp:nvSpPr>
        <dsp:cNvPr id="0" name=""/>
        <dsp:cNvSpPr/>
      </dsp:nvSpPr>
      <dsp:spPr>
        <a:xfrm rot="21360000">
          <a:off x="1058013" y="1673987"/>
          <a:ext cx="1737489" cy="474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verbose data models, many formats</a:t>
          </a:r>
          <a:endParaRPr lang="fr-FR" sz="1400" kern="1200"/>
        </a:p>
      </dsp:txBody>
      <dsp:txXfrm>
        <a:off x="1081193" y="1697167"/>
        <a:ext cx="1691129" cy="428491"/>
      </dsp:txXfrm>
    </dsp:sp>
    <dsp:sp modelId="{C945BEF4-1D2A-458E-9D8D-D9159A20B015}">
      <dsp:nvSpPr>
        <dsp:cNvPr id="0" name=""/>
        <dsp:cNvSpPr/>
      </dsp:nvSpPr>
      <dsp:spPr>
        <a:xfrm rot="21360000">
          <a:off x="1008159" y="1144079"/>
          <a:ext cx="1756805" cy="473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metadata requirements</a:t>
          </a:r>
          <a:endParaRPr lang="fr-FR" sz="1400" kern="1200"/>
        </a:p>
      </dsp:txBody>
      <dsp:txXfrm>
        <a:off x="1031273" y="1167193"/>
        <a:ext cx="1710577" cy="427272"/>
      </dsp:txXfrm>
    </dsp:sp>
    <dsp:sp modelId="{C98A19C4-6B72-462D-B137-019B80769324}">
      <dsp:nvSpPr>
        <dsp:cNvPr id="0" name=""/>
        <dsp:cNvSpPr/>
      </dsp:nvSpPr>
      <dsp:spPr>
        <a:xfrm rot="21360000">
          <a:off x="3217945" y="2591192"/>
          <a:ext cx="1758756" cy="473364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no efficient tools,   nor automated</a:t>
          </a:r>
          <a:endParaRPr lang="fr-FR" sz="1400" kern="1200"/>
        </a:p>
      </dsp:txBody>
      <dsp:txXfrm>
        <a:off x="3241053" y="2614300"/>
        <a:ext cx="1712540" cy="427148"/>
      </dsp:txXfrm>
    </dsp:sp>
    <dsp:sp modelId="{F0239EC7-65CD-43E8-B601-20A1064D0AA0}">
      <dsp:nvSpPr>
        <dsp:cNvPr id="0" name=""/>
        <dsp:cNvSpPr/>
      </dsp:nvSpPr>
      <dsp:spPr>
        <a:xfrm rot="21360000">
          <a:off x="3177750" y="2060609"/>
          <a:ext cx="1758756" cy="473364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file exchange only  (no web service)</a:t>
          </a:r>
          <a:endParaRPr lang="fr-FR" sz="1400" kern="1200"/>
        </a:p>
      </dsp:txBody>
      <dsp:txXfrm>
        <a:off x="3200858" y="2083717"/>
        <a:ext cx="1712540" cy="427148"/>
      </dsp:txXfrm>
    </dsp:sp>
    <dsp:sp modelId="{C14D52F1-8607-43D5-9B46-75A8FE5A247E}">
      <dsp:nvSpPr>
        <dsp:cNvPr id="0" name=""/>
        <dsp:cNvSpPr/>
      </dsp:nvSpPr>
      <dsp:spPr>
        <a:xfrm rot="21360000">
          <a:off x="3137554" y="1530026"/>
          <a:ext cx="1758756" cy="473364"/>
        </a:xfrm>
        <a:prstGeom prst="roundRect">
          <a:avLst/>
        </a:prstGeom>
        <a:solidFill>
          <a:schemeClr val="accent6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smtClean="0"/>
            <a:t>Gesmes support only (no SDMX-ML)</a:t>
          </a:r>
          <a:endParaRPr lang="fr-FR" sz="1400" kern="1200"/>
        </a:p>
      </dsp:txBody>
      <dsp:txXfrm>
        <a:off x="3160662" y="1553134"/>
        <a:ext cx="1712540" cy="4271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C42053-B176-40B8-9359-E716350DCF37}">
      <dsp:nvSpPr>
        <dsp:cNvPr id="0" name=""/>
        <dsp:cNvSpPr/>
      </dsp:nvSpPr>
      <dsp:spPr>
        <a:xfrm>
          <a:off x="0" y="25523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9479D5-135F-4C4E-A643-9B31718C76AF}">
      <dsp:nvSpPr>
        <dsp:cNvPr id="0" name=""/>
        <dsp:cNvSpPr/>
      </dsp:nvSpPr>
      <dsp:spPr>
        <a:xfrm>
          <a:off x="600456" y="3088356"/>
          <a:ext cx="140208" cy="140208"/>
        </a:xfrm>
        <a:prstGeom prst="ellipse">
          <a:avLst/>
        </a:prstGeom>
        <a:solidFill>
          <a:schemeClr val="accent2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9AA6F-406B-49EF-A793-0B6F18F14663}">
      <dsp:nvSpPr>
        <dsp:cNvPr id="0" name=""/>
        <dsp:cNvSpPr/>
      </dsp:nvSpPr>
      <dsp:spPr>
        <a:xfrm>
          <a:off x="670560" y="3158460"/>
          <a:ext cx="1042416" cy="906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3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2011</a:t>
          </a:r>
          <a:r>
            <a:rPr lang="fr-FR" sz="1400" kern="1200" dirty="0" smtClean="0"/>
            <a:t> </a:t>
          </a:r>
          <a:r>
            <a:rPr lang="fr-FR" sz="1400" b="1" kern="1200" dirty="0" err="1" smtClean="0"/>
            <a:t>BdF</a:t>
          </a:r>
          <a:r>
            <a:rPr lang="fr-FR" sz="1400" b="1" kern="1200" dirty="0" smtClean="0"/>
            <a:t> "</a:t>
          </a:r>
          <a:r>
            <a:rPr lang="fr-FR" sz="1400" b="1" kern="1200" dirty="0" err="1" smtClean="0"/>
            <a:t>Webstat</a:t>
          </a:r>
          <a:r>
            <a:rPr lang="fr-FR" sz="1100" kern="1200" dirty="0" smtClean="0"/>
            <a:t>"</a:t>
          </a:r>
          <a:endParaRPr lang="fr-FR" sz="1100" kern="1200" dirty="0"/>
        </a:p>
      </dsp:txBody>
      <dsp:txXfrm>
        <a:off x="670560" y="3158460"/>
        <a:ext cx="1042416" cy="906780"/>
      </dsp:txXfrm>
    </dsp:sp>
    <dsp:sp modelId="{65333D55-CE70-4488-B667-D7D706D6DBAC}">
      <dsp:nvSpPr>
        <dsp:cNvPr id="0" name=""/>
        <dsp:cNvSpPr/>
      </dsp:nvSpPr>
      <dsp:spPr>
        <a:xfrm>
          <a:off x="1591056" y="2202149"/>
          <a:ext cx="243840" cy="243840"/>
        </a:xfrm>
        <a:prstGeom prst="ellipse">
          <a:avLst/>
        </a:prstGeom>
        <a:solidFill>
          <a:schemeClr val="accent2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9B781B-F1BA-48DA-8AFE-95106DF79210}">
      <dsp:nvSpPr>
        <dsp:cNvPr id="0" name=""/>
        <dsp:cNvSpPr/>
      </dsp:nvSpPr>
      <dsp:spPr>
        <a:xfrm>
          <a:off x="1712976" y="2324070"/>
          <a:ext cx="1280160" cy="174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206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2014</a:t>
          </a:r>
          <a:r>
            <a:rPr lang="fr-FR" sz="1400" kern="1200" dirty="0" smtClean="0"/>
            <a:t> </a:t>
          </a:r>
          <a:r>
            <a:rPr lang="fr-FR" sz="1400" b="1" kern="1200" dirty="0" smtClean="0"/>
            <a:t>SDMX Global DSD (BPM6, NA)</a:t>
          </a:r>
          <a:endParaRPr lang="fr-FR" sz="1400" b="1" kern="1200" dirty="0"/>
        </a:p>
      </dsp:txBody>
      <dsp:txXfrm>
        <a:off x="1712976" y="2324070"/>
        <a:ext cx="1280160" cy="1741170"/>
      </dsp:txXfrm>
    </dsp:sp>
    <dsp:sp modelId="{31C25F71-4625-410A-BF08-34964457F287}">
      <dsp:nvSpPr>
        <dsp:cNvPr id="0" name=""/>
        <dsp:cNvSpPr/>
      </dsp:nvSpPr>
      <dsp:spPr>
        <a:xfrm>
          <a:off x="2855976" y="1549116"/>
          <a:ext cx="323088" cy="323088"/>
        </a:xfrm>
        <a:prstGeom prst="ellipse">
          <a:avLst/>
        </a:prstGeom>
        <a:solidFill>
          <a:schemeClr val="accent2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CE7166-A9C7-49D1-840B-09C6EA4C08F2}">
      <dsp:nvSpPr>
        <dsp:cNvPr id="0" name=""/>
        <dsp:cNvSpPr/>
      </dsp:nvSpPr>
      <dsp:spPr>
        <a:xfrm>
          <a:off x="3017520" y="1710660"/>
          <a:ext cx="1280160" cy="2354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198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2015</a:t>
          </a:r>
          <a:r>
            <a:rPr lang="fr-FR" sz="1400" kern="1200" dirty="0" smtClean="0"/>
            <a:t> </a:t>
          </a:r>
          <a:r>
            <a:rPr lang="fr-FR" sz="1400" b="1" kern="1200" dirty="0" smtClean="0"/>
            <a:t>IMF SDDS Plus</a:t>
          </a:r>
          <a:endParaRPr lang="fr-FR" sz="1400" b="1" kern="1200" dirty="0"/>
        </a:p>
      </dsp:txBody>
      <dsp:txXfrm>
        <a:off x="3017520" y="1710660"/>
        <a:ext cx="1280160" cy="2354580"/>
      </dsp:txXfrm>
    </dsp:sp>
    <dsp:sp modelId="{B5E02EDC-AAB3-4584-A151-42D7239ECAFB}">
      <dsp:nvSpPr>
        <dsp:cNvPr id="0" name=""/>
        <dsp:cNvSpPr/>
      </dsp:nvSpPr>
      <dsp:spPr>
        <a:xfrm>
          <a:off x="4233672" y="1117062"/>
          <a:ext cx="432816" cy="432816"/>
        </a:xfrm>
        <a:prstGeom prst="ellipse">
          <a:avLst/>
        </a:prstGeom>
        <a:solidFill>
          <a:schemeClr val="accent2"/>
        </a:solidFill>
        <a:ln w="254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AFFE44-6B97-437D-84A3-A99BD17CF1C1}">
      <dsp:nvSpPr>
        <dsp:cNvPr id="0" name=""/>
        <dsp:cNvSpPr/>
      </dsp:nvSpPr>
      <dsp:spPr>
        <a:xfrm>
          <a:off x="4544177" y="1330820"/>
          <a:ext cx="1551822" cy="2731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34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2016</a:t>
          </a:r>
          <a:r>
            <a:rPr lang="fr-FR" sz="1400" kern="1200" dirty="0" smtClean="0"/>
            <a:t> </a:t>
          </a:r>
          <a:r>
            <a:rPr lang="fr-FR" sz="1400" b="1" kern="1200" dirty="0" err="1" smtClean="0"/>
            <a:t>BdF</a:t>
          </a:r>
          <a:r>
            <a:rPr lang="fr-FR" sz="1400" b="1" kern="1200" dirty="0" smtClean="0"/>
            <a:t> local </a:t>
          </a:r>
          <a:r>
            <a:rPr lang="fr-FR" sz="1400" b="1" kern="1200" dirty="0" err="1" smtClean="0"/>
            <a:t>project</a:t>
          </a:r>
          <a:r>
            <a:rPr lang="fr-FR" sz="1400" b="1" kern="1200" dirty="0" smtClean="0"/>
            <a:t>  TSB: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Time</a:t>
          </a:r>
          <a:r>
            <a:rPr lang="fr-FR" sz="1400" b="0" kern="1200" dirty="0" smtClean="0"/>
            <a:t> </a:t>
          </a:r>
          <a:r>
            <a:rPr lang="fr-FR" sz="1400" b="1" kern="1200" dirty="0" err="1" smtClean="0"/>
            <a:t>S</a:t>
          </a:r>
          <a:r>
            <a:rPr lang="fr-FR" sz="1400" b="0" kern="1200" dirty="0" err="1" smtClean="0"/>
            <a:t>eries</a:t>
          </a:r>
          <a:r>
            <a:rPr lang="fr-FR" sz="1400" b="0" kern="1200" dirty="0" smtClean="0"/>
            <a:t> </a:t>
          </a:r>
          <a:r>
            <a:rPr lang="fr-FR" sz="1400" b="0" kern="1200" dirty="0" err="1" smtClean="0"/>
            <a:t>dissemination</a:t>
          </a:r>
          <a:r>
            <a:rPr lang="fr-FR" sz="1400" b="0" kern="1200" dirty="0" smtClean="0"/>
            <a:t> for</a:t>
          </a:r>
          <a:r>
            <a:rPr lang="fr-FR" sz="1400" b="1" kern="1200" dirty="0" smtClean="0"/>
            <a:t> B</a:t>
          </a:r>
          <a:r>
            <a:rPr lang="fr-FR" sz="1400" b="0" kern="1200" dirty="0" smtClean="0"/>
            <a:t>anque de France</a:t>
          </a:r>
          <a:r>
            <a:rPr lang="fr-FR" sz="1400" kern="1200" dirty="0" smtClean="0"/>
            <a:t>) </a:t>
          </a:r>
          <a:endParaRPr lang="fr-FR" sz="1400" kern="1200" dirty="0"/>
        </a:p>
      </dsp:txBody>
      <dsp:txXfrm>
        <a:off x="4544177" y="1330820"/>
        <a:ext cx="1551822" cy="27317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/>
          <a:lstStyle/>
          <a:p>
            <a:endParaRPr lang="fr-FR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fr-FR" smtClean="0"/>
              <a:pPr/>
              <a:t>29/09/2015</a:t>
            </a:fld>
            <a:endParaRPr lang="fr-FR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/>
          <a:lstStyle/>
          <a:p>
            <a:endParaRPr lang="fr-FR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fr-FR" smtClean="0"/>
              <a:pPr/>
              <a:t>‹#›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240149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fr-FR"/>
              <a:pPr/>
              <a:t>29/09/2015</a:t>
            </a:fld>
            <a:endParaRPr lang="fr-FR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984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8011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1°) ensure its data dissemination in new SDMX BPM6 and SNA standards, 2°) review and improve its internal process to feed and structure data in dissemination databases, and 3°) modernize its global data dissemination technical processes, especially with an increased reliability and maintainability.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1°) ensure its data dissemination in new SDMX BPM6 and SNA standards, 2°) review and improve its internal process to feed and structure data in dissemination databases, and 3°) modernize its global data dissemination technical processes, especially with an increased reliability and maintainability.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1600" dirty="0" smtClean="0"/>
              <a:t>Database</a:t>
            </a:r>
            <a:r>
              <a:rPr lang="en-GB" sz="1600" baseline="0" dirty="0" smtClean="0"/>
              <a:t> obsolescence because of: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A sharp rise in the number of series: between 2010 and 2012, +30% for storage; + 66% for dissemination;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SDMX codification development;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The evolution of the interfaces used to exchange data with other institutions (XML);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Weak confidentiality management and quality check;</a:t>
            </a:r>
          </a:p>
          <a:p>
            <a:pPr marL="0" marR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600" baseline="0" dirty="0" smtClean="0"/>
              <a:t>The lack of a friendly access to the data (easy and with graphs);</a:t>
            </a:r>
          </a:p>
          <a:p>
            <a:pPr>
              <a:lnSpc>
                <a:spcPct val="200000"/>
              </a:lnSpc>
              <a:buFont typeface="Arial" pitchFamily="34" charset="0"/>
              <a:buNone/>
            </a:pPr>
            <a:r>
              <a:rPr lang="en-GB" sz="1600" baseline="0" dirty="0" smtClean="0"/>
              <a:t>  Difficulty to find series among 250 data bases without a suitable search engine;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Lack of data versioning;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a dissemination administration tool;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GB" sz="1600" baseline="0" dirty="0" smtClean="0"/>
              <a:t>Need for collaborative work spaces.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 latinLnBrk="0">
              <a:buNone/>
              <a:defRPr lang="fr-FR"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 latinLnBrk="0">
              <a:defRPr lang="fr-FR" sz="400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4" name="Image 13" descr="fd_bleu_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8" y="0"/>
            <a:ext cx="9139782" cy="6861166"/>
          </a:xfrm>
          <a:prstGeom prst="rect">
            <a:avLst/>
          </a:prstGeom>
        </p:spPr>
      </p:pic>
      <p:pic>
        <p:nvPicPr>
          <p:cNvPr id="13" name="Image 12" descr="logo_BDF_atraits_blanc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1520" y="404664"/>
            <a:ext cx="1846359" cy="8640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latin typeface="+mj-lt"/>
              </a:defRPr>
            </a:lvl1pPr>
          </a:lstStyle>
          <a:p>
            <a:pPr algn="l"/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SDMX Global  </a:t>
            </a:r>
            <a:r>
              <a:rPr lang="fr-FR" dirty="0" err="1" smtClean="0"/>
              <a:t>Conference</a:t>
            </a:r>
            <a:r>
              <a:rPr lang="fr-FR" dirty="0" smtClean="0"/>
              <a:t>	</a:t>
            </a:r>
            <a:endParaRPr lang="fr-FR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r>
              <a:rPr lang="fr-FR" dirty="0" smtClean="0"/>
              <a:t>Bangkok, </a:t>
            </a:r>
            <a:r>
              <a:rPr lang="fr-FR" dirty="0" err="1" smtClean="0"/>
              <a:t>September</a:t>
            </a:r>
            <a:r>
              <a:rPr lang="fr-FR" dirty="0" smtClean="0"/>
              <a:t> 2015</a:t>
            </a:r>
            <a:endParaRPr lang="fr-FR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Fully integrated dissemination of statistics with SDMX: the </a:t>
            </a:r>
            <a:r>
              <a:rPr lang="en-US" dirty="0" err="1" smtClean="0"/>
              <a:t>Banque</a:t>
            </a:r>
            <a:r>
              <a:rPr lang="en-US" dirty="0" smtClean="0"/>
              <a:t> de France approach</a:t>
            </a:r>
            <a:endParaRPr lang="en-US" dirty="0"/>
          </a:p>
        </p:txBody>
      </p:sp>
      <p:pic>
        <p:nvPicPr>
          <p:cNvPr id="12" name="Image 11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texte sur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-108520" y="6165304"/>
            <a:ext cx="9361040" cy="7920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00000"/>
                  <a:tint val="66000"/>
                  <a:satMod val="1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9/5/2006</a:t>
            </a:r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/>
              <a:pPr algn="r"/>
              <a:t>‹#›</a:t>
            </a:fld>
            <a:endParaRPr lang="fr-F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 descr="logo_BDF_atraits_blanc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789" y="428"/>
            <a:ext cx="9134422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142" y="857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fr-FR" dirty="0"/>
              <a:t>Cliquer ici pour modifier le style du titre du masque</a:t>
            </a:r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latinLnBrk="0">
              <a:defRPr lang="fr-FR" sz="1000">
                <a:latin typeface="+mn-lt"/>
              </a:defRPr>
            </a:lvl1pPr>
          </a:lstStyle>
          <a:p>
            <a:r>
              <a:rPr lang="fr-FR" smtClean="0"/>
              <a:t>9/5/2006</a:t>
            </a:r>
            <a:endParaRPr lang="fr-FR" sz="100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latinLnBrk="0">
              <a:defRPr lang="fr-FR" sz="1000">
                <a:latin typeface="+mn-lt"/>
              </a:defRPr>
            </a:lvl1pPr>
          </a:lstStyle>
          <a:p>
            <a:pPr algn="ctr"/>
            <a:endParaRPr lang="fr-FR" sz="100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latinLnBrk="0">
              <a:defRPr lang="fr-FR" sz="1000">
                <a:latin typeface="+mn-lt"/>
              </a:defRPr>
            </a:lvl1pPr>
          </a:lstStyle>
          <a:p>
            <a:pPr algn="r"/>
            <a:fld id="{D4C49B74-5DB2-4B03-B1D2-7F6A3C51C318}" type="slidenum">
              <a:rPr/>
              <a:pPr algn="r"/>
              <a:t>‹#›</a:t>
            </a:fld>
            <a:endParaRPr lang="fr-FR" sz="1000"/>
          </a:p>
        </p:txBody>
      </p:sp>
      <p:pic>
        <p:nvPicPr>
          <p:cNvPr id="10" name="Image 9" descr="logo_BDF_atraits_blanc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07504" y="116632"/>
            <a:ext cx="982263" cy="4596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defPPr>
        <a:defRPr lang="fr-FR"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latinLnBrk="0" hangingPunct="1">
        <a:buNone/>
        <a:defRPr lang="fr-FR"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 lang="fr-FR"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latinLnBrk="0" hangingPunct="1">
        <a:buChar char="•"/>
        <a:defRPr lang="fr-FR" sz="2800">
          <a:latin typeface="+mn-lt"/>
        </a:defRPr>
      </a:lvl1pPr>
      <a:lvl2pPr marL="742950" indent="-285750" eaLnBrk="1" hangingPunct="1">
        <a:buChar char="–"/>
        <a:defRPr lang="fr-FR" sz="2400">
          <a:latin typeface="+mn-lt"/>
        </a:defRPr>
      </a:lvl2pPr>
      <a:lvl3pPr marL="1143000" indent="-228600" eaLnBrk="1" hangingPunct="1">
        <a:buChar char="•"/>
        <a:defRPr lang="fr-FR" sz="2400">
          <a:latin typeface="+mn-lt"/>
        </a:defRPr>
      </a:lvl3pPr>
      <a:lvl4pPr marL="1600200" indent="-228600" eaLnBrk="1" hangingPunct="1">
        <a:buChar char="–"/>
        <a:defRPr lang="fr-FR" sz="2000">
          <a:latin typeface="+mn-lt"/>
        </a:defRPr>
      </a:lvl4pPr>
      <a:lvl5pPr marL="2057400" indent="-228600" eaLnBrk="1" hangingPunct="1">
        <a:buChar char="»"/>
        <a:defRPr lang="fr-FR" sz="2000">
          <a:latin typeface="+mn-lt"/>
        </a:defRPr>
      </a:lvl5pPr>
      <a:lvl6pPr marL="2514600" indent="-228600" eaLnBrk="1" hangingPunct="1">
        <a:buChar char="•"/>
        <a:defRPr lang="fr-FR" sz="2000"/>
      </a:lvl6pPr>
      <a:lvl7pPr marL="2971800" indent="-228600" eaLnBrk="1" hangingPunct="1">
        <a:buChar char="•"/>
        <a:defRPr lang="fr-FR" sz="2000"/>
      </a:lvl7pPr>
      <a:lvl8pPr marL="3429000" indent="-228600" eaLnBrk="1" hangingPunct="1">
        <a:buChar char="•"/>
        <a:defRPr lang="fr-FR" sz="2000"/>
      </a:lvl8pPr>
      <a:lvl9pPr marL="3886200" indent="-228600" eaLnBrk="1" hangingPunct="1">
        <a:buChar char="•"/>
        <a:defRPr lang="fr-FR" sz="2000"/>
      </a:lvl9pPr>
    </p:bodyStyle>
    <p:otherStyle>
      <a:defPPr>
        <a:defRPr lang="fr-FR">
          <a:solidFill>
            <a:schemeClr val="tx1"/>
          </a:solidFill>
          <a:latin typeface="+mn-lt"/>
          <a:ea typeface="+mn-ea"/>
          <a:cs typeface="+mn-cs"/>
        </a:defRPr>
      </a:defPPr>
      <a:lvl1pPr marL="0" eaLnBrk="1" latinLnBrk="0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499992" y="5094577"/>
            <a:ext cx="4186808" cy="998719"/>
          </a:xfrm>
        </p:spPr>
        <p:txBody>
          <a:bodyPr>
            <a:normAutofit/>
          </a:bodyPr>
          <a:lstStyle/>
          <a:p>
            <a:r>
              <a:rPr lang="fr-FR" sz="2400" dirty="0" smtClean="0"/>
              <a:t>Renaud LACROIX</a:t>
            </a:r>
          </a:p>
          <a:p>
            <a:r>
              <a:rPr lang="fr-FR" sz="2400" dirty="0" err="1" smtClean="0"/>
              <a:t>Directorate</a:t>
            </a:r>
            <a:r>
              <a:rPr lang="fr-FR" sz="2400" dirty="0" smtClean="0"/>
              <a:t> </a:t>
            </a:r>
            <a:r>
              <a:rPr lang="fr-FR" sz="2400" smtClean="0"/>
              <a:t>General Statistics</a:t>
            </a:r>
            <a:endParaRPr lang="fr-FR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211960" y="1772816"/>
            <a:ext cx="3970784" cy="2664295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Fully integrated dissemination of statistics with SDMX: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The Banque de France approach</a:t>
            </a:r>
            <a:endParaRPr sz="2800" dirty="0"/>
          </a:p>
        </p:txBody>
      </p:sp>
      <p:sp>
        <p:nvSpPr>
          <p:cNvPr id="4" name="Subtitle 1"/>
          <p:cNvSpPr txBox="1">
            <a:spLocks/>
          </p:cNvSpPr>
          <p:nvPr/>
        </p:nvSpPr>
        <p:spPr>
          <a:xfrm>
            <a:off x="107504" y="5454617"/>
            <a:ext cx="4186808" cy="998719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fr-FR"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r" eaLnBrk="1" latinLnBrk="0" hangingPunct="1">
              <a:buNone/>
              <a:defRPr lang="fr-FR" sz="2800">
                <a:latin typeface="+mn-lt"/>
              </a:defRPr>
            </a:lvl1pPr>
            <a:lvl2pPr marL="457200" indent="0" algn="ctr" eaLnBrk="1" hangingPunct="1">
              <a:buNone/>
              <a:defRPr lang="fr-FR" sz="2400">
                <a:latin typeface="+mn-lt"/>
              </a:defRPr>
            </a:lvl2pPr>
            <a:lvl3pPr marL="914400" indent="0" algn="ctr" eaLnBrk="1" hangingPunct="1">
              <a:buNone/>
              <a:defRPr lang="fr-FR" sz="2400">
                <a:latin typeface="+mn-lt"/>
              </a:defRPr>
            </a:lvl3pPr>
            <a:lvl4pPr marL="1371600" indent="0" algn="ctr" eaLnBrk="1" hangingPunct="1">
              <a:buNone/>
              <a:defRPr lang="fr-FR" sz="2000">
                <a:latin typeface="+mn-lt"/>
              </a:defRPr>
            </a:lvl4pPr>
            <a:lvl5pPr marL="1828800" indent="0" algn="ctr" eaLnBrk="1" hangingPunct="1">
              <a:buNone/>
              <a:defRPr lang="fr-FR" sz="2000">
                <a:latin typeface="+mn-lt"/>
              </a:defRPr>
            </a:lvl5pPr>
            <a:lvl6pPr marL="2286000" indent="0" algn="ctr" eaLnBrk="1" hangingPunct="1">
              <a:buNone/>
              <a:defRPr lang="fr-FR" sz="2000"/>
            </a:lvl6pPr>
            <a:lvl7pPr marL="2743200" indent="0" algn="ctr" eaLnBrk="1" hangingPunct="1">
              <a:buNone/>
              <a:defRPr lang="fr-FR" sz="2000"/>
            </a:lvl7pPr>
            <a:lvl8pPr marL="3200400" indent="0" algn="ctr" eaLnBrk="1" hangingPunct="1">
              <a:buNone/>
              <a:defRPr lang="fr-FR" sz="2000"/>
            </a:lvl8pPr>
            <a:lvl9pPr marL="3657600" indent="0" algn="ctr" eaLnBrk="1" hangingPunct="1">
              <a:buNone/>
              <a:defRPr lang="fr-FR" sz="2000"/>
            </a:lvl9pPr>
          </a:lstStyle>
          <a:p>
            <a:pPr algn="l"/>
            <a:r>
              <a:rPr lang="fr-FR" sz="2400" kern="0" smtClean="0">
                <a:solidFill>
                  <a:sysClr val="windowText" lastClr="000000"/>
                </a:solidFill>
              </a:rPr>
              <a:t>SDMX global conference</a:t>
            </a:r>
          </a:p>
          <a:p>
            <a:pPr algn="l"/>
            <a:r>
              <a:rPr lang="fr-FR" sz="2400" kern="0" smtClean="0">
                <a:solidFill>
                  <a:sysClr val="windowText" lastClr="000000"/>
                </a:solidFill>
              </a:rPr>
              <a:t>30th September 2015</a:t>
            </a:r>
            <a:endParaRPr lang="fr-FR" sz="2400" kern="0" dirty="0"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667941"/>
            <a:ext cx="9036496" cy="4713387"/>
          </a:xfrm>
        </p:spPr>
        <p:txBody>
          <a:bodyPr>
            <a:normAutofit/>
          </a:bodyPr>
          <a:lstStyle/>
          <a:p>
            <a:pPr lvl="1"/>
            <a:r>
              <a:rPr lang="en-GB" dirty="0" smtClean="0"/>
              <a:t>"</a:t>
            </a:r>
            <a:r>
              <a:rPr lang="en-GB" dirty="0" err="1" smtClean="0"/>
              <a:t>Webstat</a:t>
            </a:r>
            <a:r>
              <a:rPr lang="en-GB" dirty="0" smtClean="0"/>
              <a:t>" in a few words and figures:</a:t>
            </a:r>
          </a:p>
          <a:p>
            <a:pPr lvl="1"/>
            <a:endParaRPr lang="en-GB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164288" cy="1143000"/>
          </a:xfrm>
        </p:spPr>
        <p:txBody>
          <a:bodyPr>
            <a:normAutofit/>
          </a:bodyPr>
          <a:lstStyle/>
          <a:p>
            <a:r>
              <a:rPr lang="en-GB" sz="2800" b="1" smtClean="0"/>
              <a:t>#1 "Webstat": </a:t>
            </a:r>
            <a:r>
              <a:rPr lang="en-GB" sz="2800" b="1"/>
              <a:t>public SDMX web </a:t>
            </a:r>
            <a:r>
              <a:rPr lang="en-GB" sz="2800" b="1" smtClean="0"/>
              <a:t>portal (1/3)</a:t>
            </a:r>
            <a:endParaRPr lang="en-GB" sz="2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10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448716"/>
              </p:ext>
            </p:extLst>
          </p:nvPr>
        </p:nvGraphicFramePr>
        <p:xfrm>
          <a:off x="395536" y="2204864"/>
          <a:ext cx="8352928" cy="3779520"/>
        </p:xfrm>
        <a:graphic>
          <a:graphicData uri="http://schemas.openxmlformats.org/drawingml/2006/table">
            <a:tbl>
              <a:tblPr firstCol="1" bandRow="1">
                <a:tableStyleId>{BC89EF96-8CEA-46FF-86C4-4CE0E7609802}</a:tableStyleId>
              </a:tblPr>
              <a:tblGrid>
                <a:gridCol w="1584176"/>
                <a:gridCol w="676875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Role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mtClean="0"/>
                        <a:t>Disseminate </a:t>
                      </a:r>
                      <a:r>
                        <a:rPr lang="fr-FR" b="1" u="none" smtClean="0"/>
                        <a:t>main</a:t>
                      </a:r>
                      <a:r>
                        <a:rPr lang="fr-FR" smtClean="0"/>
                        <a:t> BdF statistical</a:t>
                      </a:r>
                      <a:r>
                        <a:rPr lang="fr-FR" baseline="0" smtClean="0"/>
                        <a:t> </a:t>
                      </a:r>
                      <a:r>
                        <a:rPr lang="fr-FR" smtClean="0"/>
                        <a:t>time series</a:t>
                      </a:r>
                      <a:r>
                        <a:rPr lang="fr-FR" baseline="0" smtClean="0"/>
                        <a:t> to public through </a:t>
                      </a:r>
                      <a:r>
                        <a:rPr lang="fr-FR" b="1" baseline="0" smtClean="0"/>
                        <a:t>Web</a:t>
                      </a:r>
                      <a:endParaRPr lang="fr-FR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Status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aseline="0" dirty="0" smtClean="0"/>
                        <a:t>Online </a:t>
                      </a:r>
                      <a:r>
                        <a:rPr lang="fr-FR" baseline="0" dirty="0" err="1" smtClean="0"/>
                        <a:t>since</a:t>
                      </a:r>
                      <a:r>
                        <a:rPr lang="fr-FR" baseline="0" dirty="0" smtClean="0"/>
                        <a:t> 2011; </a:t>
                      </a:r>
                      <a:r>
                        <a:rPr lang="fr-FR" baseline="0" dirty="0" err="1" smtClean="0"/>
                        <a:t>quarterly</a:t>
                      </a:r>
                      <a:r>
                        <a:rPr lang="fr-FR" baseline="0" dirty="0" smtClean="0"/>
                        <a:t> maintenance release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Main features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mtClean="0"/>
                        <a:t>Web portal, </a:t>
                      </a:r>
                      <a:r>
                        <a:rPr lang="fr-FR" b="1" smtClean="0"/>
                        <a:t>SDMX</a:t>
                      </a:r>
                      <a:r>
                        <a:rPr lang="fr-FR" smtClean="0"/>
                        <a:t>, dataviz,</a:t>
                      </a:r>
                      <a:r>
                        <a:rPr lang="fr-FR" baseline="0" smtClean="0"/>
                        <a:t> search engine, personal space, export</a:t>
                      </a:r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Main data domains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mtClean="0"/>
                        <a:t>Monetary, Balance</a:t>
                      </a:r>
                      <a:r>
                        <a:rPr lang="fr-FR" baseline="0" smtClean="0"/>
                        <a:t> of payments, Business surveys, Companies, Statistical press releases, …</a:t>
                      </a:r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Numbers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mtClean="0"/>
                        <a:t>~23k time series,</a:t>
                      </a:r>
                      <a:r>
                        <a:rPr lang="fr-FR" baseline="0" smtClean="0"/>
                        <a:t> 28 DSD, 34 datasets, 2 languages </a:t>
                      </a:r>
                      <a:r>
                        <a:rPr lang="fr-FR" sz="1600" baseline="0" smtClean="0"/>
                        <a:t>(FR, EN)</a:t>
                      </a:r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SDMX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baseline="0" dirty="0" smtClean="0"/>
                        <a:t>DSD</a:t>
                      </a:r>
                      <a:r>
                        <a:rPr lang="fr-FR" baseline="0" dirty="0" smtClean="0"/>
                        <a:t> (local, </a:t>
                      </a:r>
                      <a:r>
                        <a:rPr lang="fr-FR" baseline="0" dirty="0" err="1" smtClean="0"/>
                        <a:t>shared</a:t>
                      </a:r>
                      <a:r>
                        <a:rPr lang="fr-FR" baseline="0" dirty="0" smtClean="0"/>
                        <a:t>), </a:t>
                      </a:r>
                      <a:r>
                        <a:rPr lang="fr-FR" b="1" baseline="0" dirty="0" smtClean="0"/>
                        <a:t>SDMX-ML 2.0 </a:t>
                      </a:r>
                      <a:r>
                        <a:rPr lang="fr-FR" baseline="0" dirty="0" smtClean="0"/>
                        <a:t>format, </a:t>
                      </a:r>
                      <a:r>
                        <a:rPr lang="fr-FR" baseline="0" dirty="0" err="1" smtClean="0"/>
                        <a:t>metadata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mtClean="0"/>
                        <a:t>Technical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mtClean="0"/>
                        <a:t>Oracle, Tomcat, Java</a:t>
                      </a:r>
                      <a:r>
                        <a:rPr lang="fr-FR" baseline="0" smtClean="0"/>
                        <a:t> J2EE, HighCharts</a:t>
                      </a:r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Coming</a:t>
                      </a:r>
                      <a:r>
                        <a:rPr lang="fr-FR" dirty="0" smtClean="0"/>
                        <a:t> </a:t>
                      </a:r>
                      <a:r>
                        <a:rPr lang="fr-FR" dirty="0" err="1" smtClean="0"/>
                        <a:t>soon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dirty="0" smtClean="0"/>
                        <a:t>Data :</a:t>
                      </a:r>
                      <a:r>
                        <a:rPr lang="fr-FR" baseline="0" dirty="0" smtClean="0"/>
                        <a:t> CDIS, </a:t>
                      </a:r>
                      <a:r>
                        <a:rPr lang="fr-FR" baseline="0" dirty="0" err="1" smtClean="0"/>
                        <a:t>FATs</a:t>
                      </a:r>
                      <a:r>
                        <a:rPr lang="fr-FR" baseline="0" dirty="0" smtClean="0"/>
                        <a:t>, </a:t>
                      </a:r>
                      <a:r>
                        <a:rPr lang="fr-FR" baseline="0" dirty="0" err="1" smtClean="0"/>
                        <a:t>BoP</a:t>
                      </a:r>
                      <a:r>
                        <a:rPr lang="fr-FR" baseline="0" dirty="0" smtClean="0"/>
                        <a:t> (extension), business </a:t>
                      </a:r>
                      <a:r>
                        <a:rPr lang="fr-FR" baseline="0" dirty="0" err="1" smtClean="0"/>
                        <a:t>surveys</a:t>
                      </a:r>
                      <a:r>
                        <a:rPr lang="fr-FR" baseline="0" dirty="0" smtClean="0"/>
                        <a:t> (</a:t>
                      </a:r>
                      <a:r>
                        <a:rPr lang="fr-FR" baseline="0" dirty="0" err="1" smtClean="0"/>
                        <a:t>monthly</a:t>
                      </a:r>
                      <a:r>
                        <a:rPr lang="fr-FR" baseline="0" dirty="0" smtClean="0"/>
                        <a:t> or </a:t>
                      </a:r>
                      <a:r>
                        <a:rPr lang="fr-FR" baseline="0" dirty="0" err="1" smtClean="0"/>
                        <a:t>quarterly</a:t>
                      </a:r>
                      <a:r>
                        <a:rPr lang="fr-FR" baseline="0" dirty="0" smtClean="0"/>
                        <a:t> basis)</a:t>
                      </a:r>
                      <a:endParaRPr lang="fr-FR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dirty="0" err="1" smtClean="0"/>
                        <a:t>Features</a:t>
                      </a:r>
                      <a:r>
                        <a:rPr lang="fr-FR" dirty="0" smtClean="0"/>
                        <a:t> : Web interactive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Statistical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press</a:t>
                      </a:r>
                      <a:r>
                        <a:rPr lang="fr-FR" baseline="0" dirty="0" smtClean="0"/>
                        <a:t> releases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484784"/>
            <a:ext cx="9036496" cy="4713387"/>
          </a:xfrm>
        </p:spPr>
        <p:txBody>
          <a:bodyPr>
            <a:normAutofit/>
          </a:bodyPr>
          <a:lstStyle/>
          <a:p>
            <a:pPr lvl="1"/>
            <a:r>
              <a:rPr lang="en-GB" smtClean="0"/>
              <a:t>Interactions:</a:t>
            </a:r>
          </a:p>
          <a:p>
            <a:pPr lvl="1"/>
            <a:endParaRPr lang="en-GB"/>
          </a:p>
          <a:p>
            <a:pPr lvl="1"/>
            <a:endParaRPr lang="en-GB" smtClean="0"/>
          </a:p>
          <a:p>
            <a:pPr lvl="1"/>
            <a:endParaRPr lang="en-GB" smtClean="0"/>
          </a:p>
          <a:p>
            <a:pPr lvl="1"/>
            <a:endParaRPr lang="en-GB" smtClean="0"/>
          </a:p>
          <a:p>
            <a:pPr lvl="1"/>
            <a:endParaRPr lang="en-GB"/>
          </a:p>
          <a:p>
            <a:pPr lvl="1"/>
            <a:endParaRPr lang="en-GB"/>
          </a:p>
          <a:p>
            <a:pPr marL="914400" lvl="1" indent="-457200">
              <a:buFont typeface="+mj-lt"/>
              <a:buAutoNum type="arabicPeriod"/>
            </a:pPr>
            <a:endParaRPr lang="en-GB" smtClean="0"/>
          </a:p>
        </p:txBody>
      </p:sp>
      <p:sp>
        <p:nvSpPr>
          <p:cNvPr id="13" name="Rectangle à coins arrondis 12"/>
          <p:cNvSpPr/>
          <p:nvPr/>
        </p:nvSpPr>
        <p:spPr>
          <a:xfrm>
            <a:off x="1871604" y="2051556"/>
            <a:ext cx="3816424" cy="1656184"/>
          </a:xfrm>
          <a:prstGeom prst="roundRect">
            <a:avLst/>
          </a:prstGeom>
          <a:solidFill>
            <a:schemeClr val="accent1">
              <a:tint val="100000"/>
              <a:shade val="100000"/>
              <a:satMod val="10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164288" cy="1143000"/>
          </a:xfrm>
        </p:spPr>
        <p:txBody>
          <a:bodyPr>
            <a:normAutofit/>
          </a:bodyPr>
          <a:lstStyle/>
          <a:p>
            <a:r>
              <a:rPr lang="en-GB" sz="2800" b="1" smtClean="0"/>
              <a:t>#1 "Webstat": </a:t>
            </a:r>
            <a:r>
              <a:rPr lang="en-GB" sz="2800" b="1"/>
              <a:t>public SDMX web </a:t>
            </a:r>
            <a:r>
              <a:rPr lang="en-GB" sz="2800" b="1" smtClean="0"/>
              <a:t>portal (2/3)</a:t>
            </a:r>
            <a:endParaRPr lang="en-GB" sz="2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11</a:t>
            </a:fld>
            <a:endParaRPr lang="fr-FR"/>
          </a:p>
        </p:txBody>
      </p:sp>
      <p:sp>
        <p:nvSpPr>
          <p:cNvPr id="5" name="Cylindre 4"/>
          <p:cNvSpPr/>
          <p:nvPr/>
        </p:nvSpPr>
        <p:spPr>
          <a:xfrm>
            <a:off x="2771800" y="2195572"/>
            <a:ext cx="864000" cy="79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mtClean="0"/>
              <a:t>DWH</a:t>
            </a:r>
            <a:endParaRPr lang="fr-FR" b="1" smtClean="0"/>
          </a:p>
        </p:txBody>
      </p:sp>
      <p:sp>
        <p:nvSpPr>
          <p:cNvPr id="8" name="Cylindre 7"/>
          <p:cNvSpPr/>
          <p:nvPr/>
        </p:nvSpPr>
        <p:spPr>
          <a:xfrm>
            <a:off x="4211960" y="2254516"/>
            <a:ext cx="1188000" cy="828000"/>
          </a:xfrm>
          <a:prstGeom prst="ca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smtClean="0"/>
              <a:t>WEBSTAT</a:t>
            </a:r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31" y="2272380"/>
            <a:ext cx="831191" cy="82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Nuage 11"/>
          <p:cNvSpPr/>
          <p:nvPr/>
        </p:nvSpPr>
        <p:spPr>
          <a:xfrm>
            <a:off x="6012160" y="2308428"/>
            <a:ext cx="1152128" cy="792088"/>
          </a:xfrm>
          <a:prstGeom prst="cloud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mtClean="0">
                <a:solidFill>
                  <a:schemeClr val="accent3">
                    <a:lumMod val="50000"/>
                  </a:schemeClr>
                </a:solidFill>
              </a:rPr>
              <a:t>WWW</a:t>
            </a:r>
            <a:endParaRPr lang="fr-FR" b="1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1835696" y="2640738"/>
            <a:ext cx="1152080" cy="1067002"/>
            <a:chOff x="1907704" y="2484528"/>
            <a:chExt cx="1152080" cy="1067002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685" y="2484528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ZoneTexte 13"/>
            <p:cNvSpPr txBox="1"/>
            <p:nvPr/>
          </p:nvSpPr>
          <p:spPr>
            <a:xfrm>
              <a:off x="1907704" y="3212976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tx2"/>
                  </a:solidFill>
                </a:rPr>
                <a:t>Producers</a:t>
              </a:r>
              <a:endParaRPr lang="fr-FR" b="1">
                <a:solidFill>
                  <a:schemeClr val="tx2"/>
                </a:solidFill>
              </a:endParaRPr>
            </a:p>
          </p:txBody>
        </p:sp>
      </p:grpSp>
      <p:sp>
        <p:nvSpPr>
          <p:cNvPr id="24" name="ZoneTexte 23"/>
          <p:cNvSpPr txBox="1"/>
          <p:nvPr/>
        </p:nvSpPr>
        <p:spPr>
          <a:xfrm>
            <a:off x="5220072" y="3635732"/>
            <a:ext cx="115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mtClean="0">
                <a:solidFill>
                  <a:schemeClr val="tx2"/>
                </a:solidFill>
              </a:rPr>
              <a:t>BdF</a:t>
            </a:r>
            <a:endParaRPr lang="fr-FR" b="1">
              <a:solidFill>
                <a:schemeClr val="tx2"/>
              </a:solidFill>
            </a:endParaRPr>
          </a:p>
        </p:txBody>
      </p:sp>
      <p:sp>
        <p:nvSpPr>
          <p:cNvPr id="17" name="Flèche droite rayée 16"/>
          <p:cNvSpPr/>
          <p:nvPr/>
        </p:nvSpPr>
        <p:spPr>
          <a:xfrm>
            <a:off x="5472152" y="2627620"/>
            <a:ext cx="468000" cy="18000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 droite rayée 27"/>
          <p:cNvSpPr/>
          <p:nvPr/>
        </p:nvSpPr>
        <p:spPr>
          <a:xfrm>
            <a:off x="3779912" y="2627620"/>
            <a:ext cx="360000" cy="18000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 droite rayée 28"/>
          <p:cNvSpPr/>
          <p:nvPr/>
        </p:nvSpPr>
        <p:spPr>
          <a:xfrm>
            <a:off x="1655728" y="2411596"/>
            <a:ext cx="972000" cy="180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 droite rayée 30"/>
          <p:cNvSpPr/>
          <p:nvPr/>
        </p:nvSpPr>
        <p:spPr>
          <a:xfrm rot="18718780">
            <a:off x="2851109" y="3091667"/>
            <a:ext cx="360000" cy="180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/>
          <p:cNvSpPr txBox="1"/>
          <p:nvPr/>
        </p:nvSpPr>
        <p:spPr>
          <a:xfrm>
            <a:off x="7596336" y="3009146"/>
            <a:ext cx="1152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smtClean="0">
                <a:solidFill>
                  <a:schemeClr val="accent3">
                    <a:lumMod val="50000"/>
                  </a:schemeClr>
                </a:solidFill>
              </a:rPr>
              <a:t>Public</a:t>
            </a:r>
            <a:endParaRPr lang="fr-FR" b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Flèche droite rayée 32"/>
          <p:cNvSpPr/>
          <p:nvPr/>
        </p:nvSpPr>
        <p:spPr>
          <a:xfrm>
            <a:off x="7308344" y="2627620"/>
            <a:ext cx="360000" cy="180000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/>
          <p:cNvSpPr txBox="1"/>
          <p:nvPr/>
        </p:nvSpPr>
        <p:spPr>
          <a:xfrm rot="20804133">
            <a:off x="4545045" y="2826872"/>
            <a:ext cx="115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mtClean="0">
                <a:solidFill>
                  <a:srgbClr val="002060"/>
                </a:solidFill>
                <a:latin typeface="Arial Black" panose="020B0A04020102020204" pitchFamily="34" charset="0"/>
              </a:rPr>
              <a:t>SDMX</a:t>
            </a:r>
            <a:endParaRPr lang="fr-FR" b="1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Rectangle à coins arrondis 36"/>
          <p:cNvSpPr/>
          <p:nvPr/>
        </p:nvSpPr>
        <p:spPr>
          <a:xfrm>
            <a:off x="5672004" y="4293096"/>
            <a:ext cx="3096344" cy="1681822"/>
          </a:xfrm>
          <a:prstGeom prst="roundRect">
            <a:avLst/>
          </a:prstGeom>
          <a:ln w="254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>
              <a:lnSpc>
                <a:spcPct val="90000"/>
              </a:lnSpc>
            </a:pPr>
            <a:r>
              <a:rPr lang="fr-FR" dirty="0" smtClean="0">
                <a:sym typeface="Wingdings"/>
              </a:rPr>
              <a:t> </a:t>
            </a:r>
            <a:r>
              <a:rPr lang="fr-FR" b="1" dirty="0" err="1" smtClean="0"/>
              <a:t>modular</a:t>
            </a:r>
            <a:r>
              <a:rPr lang="fr-FR" b="1" dirty="0" smtClean="0"/>
              <a:t> </a:t>
            </a:r>
            <a:r>
              <a:rPr lang="fr-FR" b="1" dirty="0" err="1" smtClean="0"/>
              <a:t>approach</a:t>
            </a:r>
            <a:r>
              <a:rPr lang="fr-FR" b="1" dirty="0" smtClean="0"/>
              <a:t>: </a:t>
            </a:r>
            <a:r>
              <a:rPr lang="fr-FR" dirty="0" smtClean="0"/>
              <a:t>a </a:t>
            </a:r>
            <a:r>
              <a:rPr lang="fr-FR" dirty="0" err="1" smtClean="0"/>
              <a:t>selection</a:t>
            </a:r>
            <a:r>
              <a:rPr lang="fr-FR" dirty="0" smtClean="0"/>
              <a:t> of </a:t>
            </a:r>
            <a:r>
              <a:rPr lang="fr-FR" dirty="0" err="1" smtClean="0"/>
              <a:t>internal</a:t>
            </a:r>
            <a:r>
              <a:rPr lang="fr-FR" dirty="0" smtClean="0"/>
              <a:t> </a:t>
            </a:r>
            <a:r>
              <a:rPr lang="fr-FR" dirty="0" err="1" smtClean="0"/>
              <a:t>stored</a:t>
            </a:r>
            <a:r>
              <a:rPr lang="fr-FR" dirty="0" smtClean="0"/>
              <a:t> data are </a:t>
            </a:r>
            <a:r>
              <a:rPr lang="fr-FR" dirty="0" err="1" smtClean="0"/>
              <a:t>exposed</a:t>
            </a:r>
            <a:r>
              <a:rPr lang="fr-FR" dirty="0" smtClean="0"/>
              <a:t> over Internet </a:t>
            </a:r>
            <a:r>
              <a:rPr lang="fr-FR" dirty="0" err="1" smtClean="0"/>
              <a:t>through</a:t>
            </a:r>
            <a:r>
              <a:rPr lang="fr-FR" dirty="0" smtClean="0"/>
              <a:t> a "SDMX plug-in": </a:t>
            </a:r>
            <a:r>
              <a:rPr lang="fr-FR" dirty="0" err="1" smtClean="0"/>
              <a:t>Webstat</a:t>
            </a:r>
            <a:r>
              <a:rPr lang="fr-FR" dirty="0" smtClean="0"/>
              <a:t> </a:t>
            </a:r>
            <a:r>
              <a:rPr lang="fr-FR" b="1" dirty="0" smtClean="0"/>
              <a:t>(‘Google’: </a:t>
            </a:r>
            <a:r>
              <a:rPr lang="fr-FR" b="1" dirty="0" err="1" smtClean="0"/>
              <a:t>Webstat</a:t>
            </a:r>
            <a:r>
              <a:rPr lang="fr-FR" b="1" dirty="0" smtClean="0"/>
              <a:t> Banque de France</a:t>
            </a:r>
            <a:r>
              <a:rPr lang="fr-FR" dirty="0" smtClean="0"/>
              <a:t>)</a:t>
            </a:r>
            <a:endParaRPr lang="fr-FR" dirty="0"/>
          </a:p>
        </p:txBody>
      </p:sp>
      <p:grpSp>
        <p:nvGrpSpPr>
          <p:cNvPr id="6" name="Groupe 5"/>
          <p:cNvGrpSpPr/>
          <p:nvPr/>
        </p:nvGrpSpPr>
        <p:grpSpPr>
          <a:xfrm>
            <a:off x="380178" y="2123564"/>
            <a:ext cx="1239494" cy="1067926"/>
            <a:chOff x="380178" y="2123564"/>
            <a:chExt cx="1239494" cy="1067926"/>
          </a:xfrm>
        </p:grpSpPr>
        <p:sp>
          <p:nvSpPr>
            <p:cNvPr id="9" name="Cylindre 8"/>
            <p:cNvSpPr/>
            <p:nvPr/>
          </p:nvSpPr>
          <p:spPr>
            <a:xfrm>
              <a:off x="380178" y="2123564"/>
              <a:ext cx="1152000" cy="792000"/>
            </a:xfrm>
            <a:prstGeom prst="can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smtClean="0"/>
                <a:t>Providers</a:t>
              </a: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467592" y="2852936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accent3">
                      <a:lumMod val="50000"/>
                    </a:schemeClr>
                  </a:solidFill>
                </a:rPr>
                <a:t>(external)</a:t>
              </a:r>
              <a:endParaRPr lang="fr-FR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ZoneTexte 21"/>
          <p:cNvSpPr txBox="1"/>
          <p:nvPr/>
        </p:nvSpPr>
        <p:spPr>
          <a:xfrm>
            <a:off x="-108520" y="3986887"/>
            <a:ext cx="5266727" cy="2178417"/>
          </a:xfrm>
          <a:prstGeom prst="rect">
            <a:avLst/>
          </a:prstGeom>
          <a:noFill/>
        </p:spPr>
        <p:txBody>
          <a:bodyPr wrap="square" lIns="0" rIns="36000" rtlCol="0" anchor="ctr">
            <a:spAutoFit/>
          </a:bodyPr>
          <a:lstStyle/>
          <a:p>
            <a:pPr lvl="1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 Data </a:t>
            </a:r>
            <a:r>
              <a:rPr lang="en-GB" dirty="0"/>
              <a:t>are still provided into an </a:t>
            </a:r>
            <a:r>
              <a:rPr lang="en-GB" b="1" u="sng" dirty="0"/>
              <a:t>non</a:t>
            </a:r>
            <a:r>
              <a:rPr lang="en-GB" b="1" dirty="0"/>
              <a:t> SDMX </a:t>
            </a:r>
            <a:r>
              <a:rPr lang="en-GB" dirty="0"/>
              <a:t>data </a:t>
            </a:r>
            <a:r>
              <a:rPr lang="en-GB" dirty="0" smtClean="0"/>
              <a:t>  warehouse </a:t>
            </a:r>
            <a:r>
              <a:rPr lang="en-GB" dirty="0"/>
              <a:t>(DWH)</a:t>
            </a:r>
          </a:p>
          <a:p>
            <a:pPr lvl="1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 </a:t>
            </a:r>
            <a:r>
              <a:rPr lang="en-GB" dirty="0" err="1" smtClean="0"/>
              <a:t>Webstat</a:t>
            </a:r>
            <a:r>
              <a:rPr lang="en-GB" dirty="0" smtClean="0"/>
              <a:t> </a:t>
            </a:r>
            <a:r>
              <a:rPr lang="en-GB" dirty="0"/>
              <a:t>is a </a:t>
            </a:r>
            <a:r>
              <a:rPr lang="en-GB" b="1" u="sng" dirty="0"/>
              <a:t>full</a:t>
            </a:r>
            <a:r>
              <a:rPr lang="en-GB" b="1" dirty="0"/>
              <a:t> SDMX </a:t>
            </a:r>
            <a:r>
              <a:rPr lang="en-GB" dirty="0"/>
              <a:t>system containing data and data models (DSD)</a:t>
            </a:r>
          </a:p>
          <a:p>
            <a:pPr lvl="1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 </a:t>
            </a:r>
            <a:r>
              <a:rPr lang="en-GB" dirty="0" err="1" smtClean="0"/>
              <a:t>Webstat</a:t>
            </a:r>
            <a:r>
              <a:rPr lang="en-GB" dirty="0" smtClean="0"/>
              <a:t> </a:t>
            </a:r>
            <a:r>
              <a:rPr lang="en-GB" dirty="0"/>
              <a:t>is </a:t>
            </a:r>
            <a:r>
              <a:rPr lang="en-GB" dirty="0" smtClean="0"/>
              <a:t>interfaced with the </a:t>
            </a:r>
            <a:r>
              <a:rPr lang="en-GB" dirty="0"/>
              <a:t>historical DWH and opened on Internet</a:t>
            </a:r>
          </a:p>
          <a:p>
            <a:pPr lvl="1">
              <a:lnSpc>
                <a:spcPct val="8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 Data </a:t>
            </a:r>
            <a:r>
              <a:rPr lang="en-GB" dirty="0"/>
              <a:t>from DWH feed </a:t>
            </a:r>
            <a:r>
              <a:rPr lang="en-GB" dirty="0" err="1"/>
              <a:t>Webstat</a:t>
            </a:r>
            <a:r>
              <a:rPr lang="en-GB" dirty="0"/>
              <a:t> through a </a:t>
            </a:r>
            <a:r>
              <a:rPr lang="en-GB" b="1" dirty="0"/>
              <a:t>data code </a:t>
            </a:r>
            <a:r>
              <a:rPr lang="en-GB" b="1" dirty="0" smtClean="0"/>
              <a:t>mapping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008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164288" cy="1143000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#1 “ </a:t>
            </a:r>
            <a:r>
              <a:rPr lang="en-GB" sz="2800" b="1" dirty="0" err="1" smtClean="0"/>
              <a:t>Banque</a:t>
            </a:r>
            <a:r>
              <a:rPr lang="en-GB" sz="2800" b="1" dirty="0" smtClean="0"/>
              <a:t> de France </a:t>
            </a:r>
            <a:r>
              <a:rPr lang="en-GB" sz="2800" b="1" dirty="0" err="1" smtClean="0"/>
              <a:t>Webstat</a:t>
            </a:r>
            <a:r>
              <a:rPr lang="en-GB" sz="2800" b="1" dirty="0" smtClean="0"/>
              <a:t>": </a:t>
            </a:r>
            <a:r>
              <a:rPr lang="en-GB" sz="2800" b="1" dirty="0"/>
              <a:t>public SDMX web </a:t>
            </a:r>
            <a:r>
              <a:rPr lang="en-GB" sz="2800" b="1" dirty="0" smtClean="0"/>
              <a:t>portal (3/3)</a:t>
            </a:r>
            <a:endParaRPr lang="en-GB" sz="2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12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433520588"/>
              </p:ext>
            </p:extLst>
          </p:nvPr>
        </p:nvGraphicFramePr>
        <p:xfrm>
          <a:off x="107504" y="1700808"/>
          <a:ext cx="89289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Accolade fermante 4"/>
          <p:cNvSpPr/>
          <p:nvPr/>
        </p:nvSpPr>
        <p:spPr>
          <a:xfrm>
            <a:off x="4644008" y="3933056"/>
            <a:ext cx="182302" cy="432048"/>
          </a:xfrm>
          <a:prstGeom prst="rightBrace">
            <a:avLst>
              <a:gd name="adj1" fmla="val 52911"/>
              <a:gd name="adj2" fmla="val 4895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853719" y="3930377"/>
            <a:ext cx="40661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600" dirty="0" smtClean="0"/>
              <a:t>….</a:t>
            </a:r>
            <a:r>
              <a:rPr lang="fr-FR" sz="1600" dirty="0" err="1" smtClean="0"/>
              <a:t>especially</a:t>
            </a:r>
            <a:r>
              <a:rPr lang="fr-FR" sz="1600" dirty="0" smtClean="0"/>
              <a:t> </a:t>
            </a:r>
            <a:r>
              <a:rPr lang="fr-FR" sz="1600" dirty="0" err="1"/>
              <a:t>when</a:t>
            </a:r>
            <a:r>
              <a:rPr lang="fr-FR" sz="1600" dirty="0"/>
              <a:t> code-</a:t>
            </a:r>
            <a:r>
              <a:rPr lang="fr-FR" sz="1600" dirty="0" err="1"/>
              <a:t>list</a:t>
            </a:r>
            <a:r>
              <a:rPr lang="fr-FR" sz="1600" dirty="0"/>
              <a:t> labels are </a:t>
            </a:r>
            <a:r>
              <a:rPr lang="fr-FR" sz="1600" dirty="0" err="1"/>
              <a:t>clear</a:t>
            </a:r>
            <a:r>
              <a:rPr lang="fr-FR" sz="1600" dirty="0"/>
              <a:t>!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36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700808"/>
            <a:ext cx="9036496" cy="4392488"/>
          </a:xfrm>
        </p:spPr>
        <p:txBody>
          <a:bodyPr>
            <a:noAutofit/>
          </a:bodyPr>
          <a:lstStyle/>
          <a:p>
            <a:r>
              <a:rPr lang="en-GB" sz="2400" u="sng" dirty="0" smtClean="0"/>
              <a:t>Objective</a:t>
            </a:r>
            <a:r>
              <a:rPr lang="en-GB" sz="2400" dirty="0" smtClean="0"/>
              <a:t> : extend current dissemination "SDDS"</a:t>
            </a:r>
          </a:p>
          <a:p>
            <a:pPr lvl="1"/>
            <a:r>
              <a:rPr lang="en-GB" sz="2000" dirty="0" smtClean="0"/>
              <a:t>9 additional data category</a:t>
            </a:r>
          </a:p>
          <a:p>
            <a:pPr lvl="1"/>
            <a:r>
              <a:rPr lang="en-GB" sz="2000" dirty="0"/>
              <a:t>convert dissemination to SDMX (DSDs, web service, registry</a:t>
            </a:r>
            <a:r>
              <a:rPr lang="en-GB" sz="2000" dirty="0" smtClean="0"/>
              <a:t>)</a:t>
            </a:r>
          </a:p>
          <a:p>
            <a:pPr lvl="1"/>
            <a:r>
              <a:rPr lang="en-GB" sz="2000" dirty="0" smtClean="0"/>
              <a:t>rebranded national homepage and new metadata format</a:t>
            </a:r>
            <a:endParaRPr lang="en-GB" sz="2000" dirty="0"/>
          </a:p>
          <a:p>
            <a:pPr lvl="1"/>
            <a:endParaRPr lang="en-GB" dirty="0" smtClean="0"/>
          </a:p>
          <a:p>
            <a:r>
              <a:rPr lang="en-GB" sz="2400" dirty="0" smtClean="0"/>
              <a:t>Options about DSDs: </a:t>
            </a:r>
            <a:r>
              <a:rPr lang="en-GB" sz="2400" dirty="0"/>
              <a:t>global </a:t>
            </a:r>
            <a:r>
              <a:rPr lang="en-GB" sz="2400" dirty="0" smtClean="0"/>
              <a:t>or shared </a:t>
            </a:r>
            <a:r>
              <a:rPr lang="en-GB" sz="2000" dirty="0" smtClean="0"/>
              <a:t>(IMF’s "</a:t>
            </a:r>
            <a:r>
              <a:rPr lang="en-GB" sz="2000" dirty="0" err="1" smtClean="0"/>
              <a:t>Ecofin</a:t>
            </a:r>
            <a:r>
              <a:rPr lang="en-GB" sz="2000" dirty="0" smtClean="0"/>
              <a:t>")</a:t>
            </a:r>
            <a:endParaRPr lang="en-GB" sz="2400" dirty="0" smtClean="0"/>
          </a:p>
          <a:p>
            <a:pPr lvl="1">
              <a:buFont typeface="Wingdings"/>
              <a:buChar char="Ü"/>
            </a:pPr>
            <a:r>
              <a:rPr lang="en-GB" sz="2000" dirty="0" smtClean="0"/>
              <a:t>France </a:t>
            </a:r>
            <a:r>
              <a:rPr lang="en-GB" sz="2000" dirty="0"/>
              <a:t>favoured global DSDs when </a:t>
            </a:r>
            <a:r>
              <a:rPr lang="en-GB" sz="2000" dirty="0" smtClean="0"/>
              <a:t>possible</a:t>
            </a:r>
          </a:p>
          <a:p>
            <a:pPr lvl="1">
              <a:buFont typeface="Wingdings"/>
              <a:buChar char="Ü"/>
            </a:pPr>
            <a:endParaRPr lang="en-GB" sz="2000" dirty="0"/>
          </a:p>
          <a:p>
            <a:pPr marL="342900" lvl="1" indent="-342900">
              <a:buChar char="•"/>
            </a:pPr>
            <a:r>
              <a:rPr lang="en-GB" dirty="0"/>
              <a:t>Key </a:t>
            </a:r>
            <a:r>
              <a:rPr lang="en-GB" dirty="0" smtClean="0"/>
              <a:t>tasks</a:t>
            </a:r>
            <a:endParaRPr lang="en-GB" dirty="0"/>
          </a:p>
          <a:p>
            <a:pPr lvl="1"/>
            <a:r>
              <a:rPr lang="en-GB" sz="2000" dirty="0" smtClean="0"/>
              <a:t>identify time </a:t>
            </a:r>
            <a:r>
              <a:rPr lang="en-GB" sz="2000" dirty="0"/>
              <a:t>series </a:t>
            </a:r>
            <a:r>
              <a:rPr lang="en-GB" sz="2000" dirty="0" smtClean="0"/>
              <a:t>and implement  their SDMX counterpart</a:t>
            </a:r>
            <a:endParaRPr lang="en-GB" sz="2000" dirty="0"/>
          </a:p>
          <a:p>
            <a:pPr lvl="1"/>
            <a:r>
              <a:rPr lang="en-GB" sz="2000" dirty="0" smtClean="0"/>
              <a:t>implement SDMX web service </a:t>
            </a:r>
            <a:r>
              <a:rPr lang="en-GB" sz="1800" dirty="0" smtClean="0"/>
              <a:t>(</a:t>
            </a:r>
            <a:r>
              <a:rPr lang="en-GB" sz="1800" dirty="0" err="1" smtClean="0"/>
              <a:t>Webstat</a:t>
            </a:r>
            <a:r>
              <a:rPr lang="en-GB" sz="1800" dirty="0" smtClean="0"/>
              <a:t>)</a:t>
            </a:r>
            <a:endParaRPr lang="en-GB" sz="2000" dirty="0" smtClean="0"/>
          </a:p>
          <a:p>
            <a:pPr lvl="1"/>
            <a:r>
              <a:rPr lang="en-GB" sz="2000" dirty="0" smtClean="0"/>
              <a:t>integrate IMF’s registry notification process</a:t>
            </a:r>
            <a:endParaRPr lang="en-GB" sz="2000" dirty="0"/>
          </a:p>
          <a:p>
            <a:pPr lvl="1"/>
            <a:r>
              <a:rPr lang="en-GB" sz="2000" dirty="0" smtClean="0"/>
              <a:t>develop matrix display presentation for time series </a:t>
            </a:r>
            <a:r>
              <a:rPr lang="en-GB" sz="1800" dirty="0" smtClean="0"/>
              <a:t>(</a:t>
            </a:r>
            <a:r>
              <a:rPr lang="en-GB" sz="1800" dirty="0" err="1" smtClean="0"/>
              <a:t>Webstat</a:t>
            </a:r>
            <a:r>
              <a:rPr lang="en-GB" sz="1800" dirty="0" smtClean="0"/>
              <a:t>)</a:t>
            </a:r>
            <a:endParaRPr lang="en-GB" sz="1800" dirty="0"/>
          </a:p>
          <a:p>
            <a:pPr lvl="1">
              <a:buFont typeface="Wingdings"/>
              <a:buChar char="Ü"/>
            </a:pPr>
            <a:endParaRPr lang="en-GB" sz="2000" dirty="0"/>
          </a:p>
          <a:p>
            <a:endParaRPr lang="en-GB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699792" y="188640"/>
            <a:ext cx="6372000" cy="100811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#2 IMF SDDS Plus programme (1/3)</a:t>
            </a:r>
            <a:endParaRPr lang="en-GB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13</a:t>
            </a:fld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6660480" y="1268760"/>
            <a:ext cx="22320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216000" rtlCol="0" anchor="ctr"/>
          <a:lstStyle/>
          <a:p>
            <a:pPr algn="just">
              <a:lnSpc>
                <a:spcPct val="90000"/>
              </a:lnSpc>
            </a:pPr>
            <a:r>
              <a:rPr lang="en-GB" b="1"/>
              <a:t>France among the 8 early SDDS Plus </a:t>
            </a:r>
            <a:r>
              <a:rPr lang="en-GB" b="1" smtClean="0"/>
              <a:t>subscribers in Feb 2015</a:t>
            </a:r>
            <a:endParaRPr lang="fr-FR" b="1"/>
          </a:p>
        </p:txBody>
      </p:sp>
    </p:spTree>
    <p:extLst>
      <p:ext uri="{BB962C8B-B14F-4D97-AF65-F5344CB8AC3E}">
        <p14:creationId xmlns:p14="http://schemas.microsoft.com/office/powerpoint/2010/main" val="12671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058253"/>
            <a:ext cx="2700000" cy="1146611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pPr lvl="1"/>
            <a:r>
              <a:rPr lang="en-GB" smtClean="0"/>
              <a:t>Interactions:</a:t>
            </a:r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14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143412" y="2276872"/>
            <a:ext cx="3816424" cy="1728000"/>
          </a:xfrm>
          <a:prstGeom prst="roundRect">
            <a:avLst/>
          </a:prstGeom>
          <a:solidFill>
            <a:schemeClr val="accent1">
              <a:tint val="100000"/>
              <a:shade val="100000"/>
              <a:satMod val="10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>
            <a:off x="1043608" y="2411596"/>
            <a:ext cx="864000" cy="79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mtClean="0"/>
              <a:t>DWH</a:t>
            </a:r>
            <a:endParaRPr lang="fr-FR" b="1" smtClean="0"/>
          </a:p>
        </p:txBody>
      </p:sp>
      <p:grpSp>
        <p:nvGrpSpPr>
          <p:cNvPr id="12" name="Groupe 11"/>
          <p:cNvGrpSpPr/>
          <p:nvPr/>
        </p:nvGrpSpPr>
        <p:grpSpPr>
          <a:xfrm>
            <a:off x="107504" y="2856762"/>
            <a:ext cx="1152080" cy="1067002"/>
            <a:chOff x="1907704" y="2484528"/>
            <a:chExt cx="1152080" cy="1067002"/>
          </a:xfrm>
        </p:grpSpPr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685" y="2484528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ZoneTexte 13"/>
            <p:cNvSpPr txBox="1"/>
            <p:nvPr/>
          </p:nvSpPr>
          <p:spPr>
            <a:xfrm>
              <a:off x="1907704" y="3212976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tx2"/>
                  </a:solidFill>
                </a:rPr>
                <a:t>Producers</a:t>
              </a:r>
              <a:endParaRPr lang="fr-FR" b="1">
                <a:solidFill>
                  <a:schemeClr val="tx2"/>
                </a:solidFill>
              </a:endParaRPr>
            </a:p>
          </p:txBody>
        </p:sp>
      </p:grpSp>
      <p:sp>
        <p:nvSpPr>
          <p:cNvPr id="15" name="ZoneTexte 14"/>
          <p:cNvSpPr txBox="1"/>
          <p:nvPr/>
        </p:nvSpPr>
        <p:spPr>
          <a:xfrm>
            <a:off x="3491880" y="3995772"/>
            <a:ext cx="115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mtClean="0">
                <a:solidFill>
                  <a:schemeClr val="tx2"/>
                </a:solidFill>
              </a:rPr>
              <a:t>BdF</a:t>
            </a:r>
            <a:endParaRPr lang="fr-FR" b="1">
              <a:solidFill>
                <a:schemeClr val="tx2"/>
              </a:solidFill>
            </a:endParaRPr>
          </a:p>
        </p:txBody>
      </p:sp>
      <p:sp>
        <p:nvSpPr>
          <p:cNvPr id="17" name="Flèche droite rayée 16"/>
          <p:cNvSpPr/>
          <p:nvPr/>
        </p:nvSpPr>
        <p:spPr>
          <a:xfrm rot="1260000">
            <a:off x="1996423" y="2930817"/>
            <a:ext cx="468000" cy="18000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rayée 18"/>
          <p:cNvSpPr/>
          <p:nvPr/>
        </p:nvSpPr>
        <p:spPr>
          <a:xfrm rot="18718780">
            <a:off x="1062830" y="3271737"/>
            <a:ext cx="288000" cy="18000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Carré corné 23"/>
          <p:cNvSpPr/>
          <p:nvPr/>
        </p:nvSpPr>
        <p:spPr>
          <a:xfrm>
            <a:off x="2627784" y="1412776"/>
            <a:ext cx="1044000" cy="648000"/>
          </a:xfrm>
          <a:prstGeom prst="foldedCorne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NDSP  Plus</a:t>
            </a:r>
            <a:endParaRPr lang="fr-FR" b="1" dirty="0" smtClean="0"/>
          </a:p>
        </p:txBody>
      </p:sp>
      <p:sp>
        <p:nvSpPr>
          <p:cNvPr id="26" name="Organigramme : Multidocument 25"/>
          <p:cNvSpPr/>
          <p:nvPr/>
        </p:nvSpPr>
        <p:spPr>
          <a:xfrm>
            <a:off x="1331640" y="3429000"/>
            <a:ext cx="324000" cy="360000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8" name="Groupe 37"/>
          <p:cNvGrpSpPr/>
          <p:nvPr/>
        </p:nvGrpSpPr>
        <p:grpSpPr>
          <a:xfrm>
            <a:off x="2519880" y="2637008"/>
            <a:ext cx="972000" cy="864000"/>
            <a:chOff x="4248072" y="2708920"/>
            <a:chExt cx="972000" cy="864000"/>
          </a:xfrm>
        </p:grpSpPr>
        <p:sp>
          <p:nvSpPr>
            <p:cNvPr id="8" name="Cylindre 7"/>
            <p:cNvSpPr/>
            <p:nvPr/>
          </p:nvSpPr>
          <p:spPr>
            <a:xfrm>
              <a:off x="4248072" y="2708920"/>
              <a:ext cx="972000" cy="864000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smtClean="0"/>
                <a:t>WEBSTAT</a:t>
              </a:r>
              <a:endParaRPr lang="fr-FR" b="1" smtClean="0"/>
            </a:p>
          </p:txBody>
        </p:sp>
        <p:sp>
          <p:nvSpPr>
            <p:cNvPr id="28" name="Cube 27"/>
            <p:cNvSpPr/>
            <p:nvPr/>
          </p:nvSpPr>
          <p:spPr>
            <a:xfrm>
              <a:off x="4427984" y="3321008"/>
              <a:ext cx="216000" cy="180000"/>
            </a:xfrm>
            <a:prstGeom prst="cub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Flèche droite rayée 32"/>
          <p:cNvSpPr/>
          <p:nvPr/>
        </p:nvSpPr>
        <p:spPr>
          <a:xfrm rot="19849857">
            <a:off x="3512838" y="2278930"/>
            <a:ext cx="936000" cy="157962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/>
          <p:cNvGrpSpPr/>
          <p:nvPr/>
        </p:nvGrpSpPr>
        <p:grpSpPr>
          <a:xfrm>
            <a:off x="4427984" y="1268760"/>
            <a:ext cx="1191183" cy="1116168"/>
            <a:chOff x="7485225" y="3176928"/>
            <a:chExt cx="1191183" cy="1116168"/>
          </a:xfrm>
        </p:grpSpPr>
        <p:pic>
          <p:nvPicPr>
            <p:cNvPr id="30" name="Picture 9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5225" y="3176928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ZoneTexte 38"/>
            <p:cNvSpPr txBox="1"/>
            <p:nvPr/>
          </p:nvSpPr>
          <p:spPr>
            <a:xfrm>
              <a:off x="7524328" y="3954542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accent3">
                      <a:lumMod val="50000"/>
                    </a:schemeClr>
                  </a:solidFill>
                </a:rPr>
                <a:t>Public</a:t>
              </a:r>
              <a:endParaRPr lang="fr-FR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46" name="Titre 2"/>
          <p:cNvSpPr>
            <a:spLocks noGrp="1"/>
          </p:cNvSpPr>
          <p:nvPr>
            <p:ph type="title"/>
          </p:nvPr>
        </p:nvSpPr>
        <p:spPr>
          <a:xfrm>
            <a:off x="2699792" y="188640"/>
            <a:ext cx="6372000" cy="100811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#2 IMF SDDS Plus programme (2/3)</a:t>
            </a:r>
            <a:endParaRPr lang="en-GB" b="1" dirty="0"/>
          </a:p>
        </p:txBody>
      </p:sp>
      <p:sp>
        <p:nvSpPr>
          <p:cNvPr id="55" name="ZoneTexte 54"/>
          <p:cNvSpPr txBox="1"/>
          <p:nvPr/>
        </p:nvSpPr>
        <p:spPr>
          <a:xfrm>
            <a:off x="1979712" y="1916760"/>
            <a:ext cx="72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smtClean="0">
                <a:solidFill>
                  <a:schemeClr val="accent3">
                    <a:lumMod val="50000"/>
                  </a:schemeClr>
                </a:solidFill>
              </a:rPr>
              <a:t>FR NSI</a:t>
            </a:r>
            <a:endParaRPr lang="fr-FR" sz="1600" b="1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4499992" y="2421080"/>
            <a:ext cx="2016000" cy="1836000"/>
            <a:chOff x="6228184" y="2421080"/>
            <a:chExt cx="2016000" cy="1836000"/>
          </a:xfrm>
        </p:grpSpPr>
        <p:sp>
          <p:nvSpPr>
            <p:cNvPr id="67" name="Rectangle à coins arrondis 66"/>
            <p:cNvSpPr/>
            <p:nvPr/>
          </p:nvSpPr>
          <p:spPr>
            <a:xfrm>
              <a:off x="6228184" y="2421080"/>
              <a:ext cx="2016000" cy="1836000"/>
            </a:xfrm>
            <a:prstGeom prst="roundRect">
              <a:avLst/>
            </a:prstGeom>
            <a:solidFill>
              <a:schemeClr val="lt1">
                <a:tint val="100000"/>
                <a:shade val="100000"/>
                <a:satMod val="100000"/>
                <a:alpha val="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Cylindre 59"/>
            <p:cNvSpPr/>
            <p:nvPr/>
          </p:nvSpPr>
          <p:spPr>
            <a:xfrm>
              <a:off x="6660232" y="3429000"/>
              <a:ext cx="900000" cy="756000"/>
            </a:xfrm>
            <a:prstGeom prst="can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smtClean="0"/>
                <a:t>SDMX registry</a:t>
              </a:r>
            </a:p>
          </p:txBody>
        </p:sp>
        <p:sp>
          <p:nvSpPr>
            <p:cNvPr id="62" name="Carré corné 61"/>
            <p:cNvSpPr/>
            <p:nvPr/>
          </p:nvSpPr>
          <p:spPr>
            <a:xfrm>
              <a:off x="6516312" y="2492896"/>
              <a:ext cx="936000" cy="792000"/>
            </a:xfrm>
            <a:prstGeom prst="foldedCorne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smtClean="0"/>
                <a:t>DSBB</a:t>
              </a:r>
              <a:endParaRPr lang="fr-FR" b="1" smtClean="0"/>
            </a:p>
          </p:txBody>
        </p:sp>
        <p:sp>
          <p:nvSpPr>
            <p:cNvPr id="10" name="Organigramme : Document 9"/>
            <p:cNvSpPr/>
            <p:nvPr/>
          </p:nvSpPr>
          <p:spPr>
            <a:xfrm>
              <a:off x="6408264" y="2996952"/>
              <a:ext cx="540000" cy="324000"/>
            </a:xfrm>
            <a:prstGeom prst="flowChart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400" b="1" smtClean="0">
                  <a:solidFill>
                    <a:schemeClr val="accent3">
                      <a:lumMod val="50000"/>
                    </a:schemeClr>
                  </a:solidFill>
                </a:rPr>
                <a:t>ARC</a:t>
              </a:r>
              <a:endParaRPr lang="fr-FR" sz="14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1" name="Organigramme : Multidocument 10"/>
            <p:cNvSpPr/>
            <p:nvPr/>
          </p:nvSpPr>
          <p:spPr>
            <a:xfrm>
              <a:off x="7308304" y="2564960"/>
              <a:ext cx="684000" cy="504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smtClean="0">
                  <a:solidFill>
                    <a:schemeClr val="accent3">
                      <a:lumMod val="50000"/>
                    </a:schemeClr>
                  </a:solidFill>
                </a:rPr>
                <a:t>DQAF</a:t>
              </a:r>
              <a:endParaRPr lang="fr-FR" sz="9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65" name="Étoile à 10 branches 64"/>
          <p:cNvSpPr>
            <a:spLocks noChangeAspect="1"/>
          </p:cNvSpPr>
          <p:nvPr/>
        </p:nvSpPr>
        <p:spPr>
          <a:xfrm>
            <a:off x="3378274" y="2780928"/>
            <a:ext cx="329630" cy="288032"/>
          </a:xfrm>
          <a:prstGeom prst="star10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Flèche droite rayée 65"/>
          <p:cNvSpPr/>
          <p:nvPr/>
        </p:nvSpPr>
        <p:spPr>
          <a:xfrm rot="1798788">
            <a:off x="3644167" y="3288247"/>
            <a:ext cx="1332000" cy="18004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ZoneTexte 67"/>
          <p:cNvSpPr txBox="1"/>
          <p:nvPr/>
        </p:nvSpPr>
        <p:spPr>
          <a:xfrm>
            <a:off x="6372264" y="4005064"/>
            <a:ext cx="57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mtClean="0">
                <a:solidFill>
                  <a:schemeClr val="accent3">
                    <a:lumMod val="50000"/>
                  </a:schemeClr>
                </a:solidFill>
              </a:rPr>
              <a:t>IMF</a:t>
            </a:r>
            <a:endParaRPr lang="fr-FR" b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Flèche courbée vers le bas 15"/>
          <p:cNvSpPr/>
          <p:nvPr/>
        </p:nvSpPr>
        <p:spPr>
          <a:xfrm rot="19739316">
            <a:off x="3028647" y="1636641"/>
            <a:ext cx="1748229" cy="79200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7308304" y="1628800"/>
            <a:ext cx="1908232" cy="2353037"/>
            <a:chOff x="35496" y="2041684"/>
            <a:chExt cx="1908232" cy="2353037"/>
          </a:xfrm>
        </p:grpSpPr>
        <p:sp>
          <p:nvSpPr>
            <p:cNvPr id="47" name="Organigramme : Multidocument 46"/>
            <p:cNvSpPr/>
            <p:nvPr/>
          </p:nvSpPr>
          <p:spPr>
            <a:xfrm>
              <a:off x="143544" y="2041724"/>
              <a:ext cx="324000" cy="360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Étoile à 10 branches 49"/>
            <p:cNvSpPr>
              <a:spLocks noChangeAspect="1"/>
            </p:cNvSpPr>
            <p:nvPr/>
          </p:nvSpPr>
          <p:spPr>
            <a:xfrm>
              <a:off x="137914" y="2617748"/>
              <a:ext cx="329630" cy="288032"/>
            </a:xfrm>
            <a:prstGeom prst="star10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Cube 50"/>
            <p:cNvSpPr/>
            <p:nvPr/>
          </p:nvSpPr>
          <p:spPr>
            <a:xfrm>
              <a:off x="179536" y="3193812"/>
              <a:ext cx="216000" cy="180000"/>
            </a:xfrm>
            <a:prstGeom prst="cub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539704" y="2041684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smtClean="0">
                  <a:solidFill>
                    <a:schemeClr val="tx2"/>
                  </a:solidFill>
                </a:rPr>
                <a:t>time series</a:t>
              </a:r>
              <a:endParaRPr lang="fr-FR" sz="1400" b="1">
                <a:solidFill>
                  <a:schemeClr val="tx2"/>
                </a:solidFill>
              </a:endParaRP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539728" y="2473732"/>
              <a:ext cx="140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smtClean="0">
                  <a:solidFill>
                    <a:schemeClr val="tx2"/>
                  </a:solidFill>
                </a:rPr>
                <a:t>SDMX-ML 2.0</a:t>
              </a:r>
            </a:p>
            <a:p>
              <a:r>
                <a:rPr lang="fr-FR" sz="1200" b="1" smtClean="0">
                  <a:solidFill>
                    <a:schemeClr val="tx2"/>
                  </a:solidFill>
                </a:rPr>
                <a:t>SOAP web service</a:t>
              </a:r>
              <a:endParaRPr lang="fr-FR" sz="1400" b="1">
                <a:solidFill>
                  <a:schemeClr val="tx2"/>
                </a:solidFill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539704" y="2977788"/>
              <a:ext cx="136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smtClean="0">
                  <a:solidFill>
                    <a:schemeClr val="tx2"/>
                  </a:solidFill>
                </a:rPr>
                <a:t>DSDs</a:t>
              </a:r>
            </a:p>
            <a:p>
              <a:r>
                <a:rPr lang="fr-FR" sz="1200" b="1" smtClean="0">
                  <a:solidFill>
                    <a:schemeClr val="tx2"/>
                  </a:solidFill>
                </a:rPr>
                <a:t>(SDMX-ML)</a:t>
              </a:r>
              <a:endParaRPr lang="fr-FR" sz="1400" b="1">
                <a:solidFill>
                  <a:schemeClr val="tx2"/>
                </a:solidFill>
              </a:endParaRPr>
            </a:p>
          </p:txBody>
        </p:sp>
        <p:sp>
          <p:nvSpPr>
            <p:cNvPr id="56" name="Organigramme : Document 55"/>
            <p:cNvSpPr>
              <a:spLocks noChangeAspect="1"/>
            </p:cNvSpPr>
            <p:nvPr/>
          </p:nvSpPr>
          <p:spPr>
            <a:xfrm>
              <a:off x="107504" y="3573016"/>
              <a:ext cx="405000" cy="243000"/>
            </a:xfrm>
            <a:prstGeom prst="flowChart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fr-FR" sz="1200" b="1" smtClean="0">
                  <a:solidFill>
                    <a:schemeClr val="accent3">
                      <a:lumMod val="50000"/>
                    </a:schemeClr>
                  </a:solidFill>
                </a:rPr>
                <a:t>ARC</a:t>
              </a:r>
              <a:endParaRPr lang="fr-FR" sz="9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57" name="ZoneTexte 56"/>
            <p:cNvSpPr txBox="1"/>
            <p:nvPr/>
          </p:nvSpPr>
          <p:spPr>
            <a:xfrm>
              <a:off x="539704" y="3501008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smtClean="0">
                  <a:solidFill>
                    <a:schemeClr val="tx2"/>
                  </a:solidFill>
                </a:rPr>
                <a:t>Calendar</a:t>
              </a:r>
              <a:endParaRPr lang="fr-FR" sz="1400" b="1">
                <a:solidFill>
                  <a:schemeClr val="tx2"/>
                </a:solidFill>
              </a:endParaRPr>
            </a:p>
          </p:txBody>
        </p:sp>
        <p:sp>
          <p:nvSpPr>
            <p:cNvPr id="58" name="Organigramme : Multidocument 57"/>
            <p:cNvSpPr>
              <a:spLocks noChangeAspect="1"/>
            </p:cNvSpPr>
            <p:nvPr/>
          </p:nvSpPr>
          <p:spPr>
            <a:xfrm>
              <a:off x="35496" y="4005120"/>
              <a:ext cx="513000" cy="378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fr-FR" sz="1200" b="1" smtClean="0">
                  <a:solidFill>
                    <a:schemeClr val="accent3">
                      <a:lumMod val="50000"/>
                    </a:schemeClr>
                  </a:solidFill>
                </a:rPr>
                <a:t>DQAF</a:t>
              </a:r>
              <a:endParaRPr lang="fr-FR" sz="800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539552" y="3933056"/>
              <a:ext cx="1368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smtClean="0">
                  <a:solidFill>
                    <a:schemeClr val="tx2"/>
                  </a:solidFill>
                </a:rPr>
                <a:t>Reference</a:t>
              </a:r>
            </a:p>
            <a:p>
              <a:r>
                <a:rPr lang="fr-FR" sz="1200" b="1" smtClean="0">
                  <a:solidFill>
                    <a:schemeClr val="tx2"/>
                  </a:solidFill>
                </a:rPr>
                <a:t>metadata</a:t>
              </a:r>
              <a:endParaRPr lang="fr-FR" sz="1400" b="1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96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15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835598511"/>
              </p:ext>
            </p:extLst>
          </p:nvPr>
        </p:nvGraphicFramePr>
        <p:xfrm>
          <a:off x="395536" y="1916832"/>
          <a:ext cx="8352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re 2"/>
          <p:cNvSpPr>
            <a:spLocks noGrp="1"/>
          </p:cNvSpPr>
          <p:nvPr>
            <p:ph type="title"/>
          </p:nvPr>
        </p:nvSpPr>
        <p:spPr>
          <a:xfrm>
            <a:off x="2699792" y="188640"/>
            <a:ext cx="6372000" cy="100811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#2 IMF SDDS Plus programme (3/3)</a:t>
            </a:r>
            <a:endParaRPr lang="en-GB" b="1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821855"/>
              </p:ext>
            </p:extLst>
          </p:nvPr>
        </p:nvGraphicFramePr>
        <p:xfrm>
          <a:off x="107504" y="2636912"/>
          <a:ext cx="8856984" cy="3312369"/>
        </p:xfrm>
        <a:graphic>
          <a:graphicData uri="http://schemas.openxmlformats.org/drawingml/2006/table">
            <a:tbl>
              <a:tblPr bandRow="1">
                <a:effectLst/>
                <a:tableStyleId>{3C2FFA5D-87B4-456A-9821-1D502468CF0F}</a:tableStyleId>
              </a:tblPr>
              <a:tblGrid>
                <a:gridCol w="4428492"/>
                <a:gridCol w="4428492"/>
              </a:tblGrid>
              <a:tr h="1010328">
                <a:tc>
                  <a:txBody>
                    <a:bodyPr/>
                    <a:lstStyle/>
                    <a:p>
                      <a:pPr marL="0" lvl="0" indent="0" algn="just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Easing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data exchange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among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partners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(IMF, FR NSI,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BdF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…)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thus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reducing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 new data exchange and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reporting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burden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fr-FR" sz="16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...but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keep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mind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larger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benefits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depends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the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partners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’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SDMX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</a:t>
                      </a:r>
                      <a:endParaRPr lang="fr-FR" sz="16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  <a:tr h="1010328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smtClean="0"/>
                        <a:t>Full SDMX dissemination is productive and the best way to automate data exchange… 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endParaRPr lang="fr-FR" sz="160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smtClean="0"/>
                        <a:t>…but full SDMX </a:t>
                      </a:r>
                      <a:r>
                        <a:rPr lang="fr-FR" sz="1600" dirty="0" err="1" smtClean="0"/>
                        <a:t>may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also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take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benefit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from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ref</a:t>
                      </a:r>
                      <a:r>
                        <a:rPr lang="fr-FR" sz="1600" dirty="0" smtClean="0"/>
                        <a:t>. </a:t>
                      </a:r>
                      <a:r>
                        <a:rPr lang="fr-FR" sz="1600" dirty="0" err="1" smtClean="0"/>
                        <a:t>metadata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dissemination</a:t>
                      </a:r>
                      <a:r>
                        <a:rPr lang="fr-FR" sz="1600" dirty="0" smtClean="0"/>
                        <a:t> (</a:t>
                      </a:r>
                      <a:r>
                        <a:rPr lang="fr-FR" sz="1600" dirty="0" err="1" smtClean="0"/>
                        <a:t>MSDs</a:t>
                      </a:r>
                      <a:r>
                        <a:rPr lang="fr-FR" sz="1600" dirty="0" smtClean="0"/>
                        <a:t>) or </a:t>
                      </a:r>
                      <a:r>
                        <a:rPr lang="fr-FR" sz="1600" dirty="0" err="1" smtClean="0"/>
                        <a:t>opportunities</a:t>
                      </a:r>
                      <a:r>
                        <a:rPr lang="fr-FR" sz="1600" dirty="0" smtClean="0"/>
                        <a:t> to </a:t>
                      </a:r>
                      <a:r>
                        <a:rPr lang="fr-FR" sz="1600" dirty="0" err="1" smtClean="0"/>
                        <a:t>extend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current</a:t>
                      </a:r>
                      <a:r>
                        <a:rPr lang="fr-FR" sz="1600" dirty="0" smtClean="0"/>
                        <a:t> standard (</a:t>
                      </a:r>
                      <a:r>
                        <a:rPr lang="fr-FR" sz="1600" dirty="0" err="1" smtClean="0"/>
                        <a:t>e.g</a:t>
                      </a:r>
                      <a:r>
                        <a:rPr lang="fr-FR" sz="1600" dirty="0" smtClean="0"/>
                        <a:t>. </a:t>
                      </a:r>
                      <a:r>
                        <a:rPr lang="fr-FR" sz="1600" dirty="0" err="1" smtClean="0"/>
                        <a:t>calendars</a:t>
                      </a:r>
                      <a:r>
                        <a:rPr lang="fr-FR" sz="1600" dirty="0" smtClean="0"/>
                        <a:t>)</a:t>
                      </a:r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91713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smtClean="0"/>
                        <a:t>"</a:t>
                      </a:r>
                      <a:r>
                        <a:rPr lang="fr-FR" sz="1600" dirty="0" err="1" smtClean="0"/>
                        <a:t>Dissemination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DSDs</a:t>
                      </a:r>
                      <a:r>
                        <a:rPr lang="fr-FR" sz="1600" dirty="0" smtClean="0"/>
                        <a:t>" (i.e. </a:t>
                      </a:r>
                      <a:r>
                        <a:rPr lang="fr-FR" sz="1600" dirty="0" err="1" smtClean="0"/>
                        <a:t>shared</a:t>
                      </a:r>
                      <a:r>
                        <a:rPr lang="fr-FR" sz="1600" dirty="0" smtClean="0"/>
                        <a:t>, not global) </a:t>
                      </a:r>
                      <a:r>
                        <a:rPr lang="fr-FR" sz="1600" dirty="0" err="1" smtClean="0"/>
                        <a:t>ease</a:t>
                      </a:r>
                      <a:r>
                        <a:rPr lang="fr-FR" sz="1600" dirty="0" smtClean="0"/>
                        <a:t> to </a:t>
                      </a:r>
                      <a:r>
                        <a:rPr lang="fr-FR" sz="1600" dirty="0" err="1" smtClean="0"/>
                        <a:t>implement</a:t>
                      </a:r>
                      <a:r>
                        <a:rPr lang="fr-FR" sz="1600" dirty="0" smtClean="0"/>
                        <a:t> an ad hoc </a:t>
                      </a:r>
                      <a:r>
                        <a:rPr lang="fr-FR" sz="1600" dirty="0" err="1" smtClean="0"/>
                        <a:t>dissemination</a:t>
                      </a:r>
                      <a:r>
                        <a:rPr lang="fr-FR" sz="1600" dirty="0" smtClean="0"/>
                        <a:t>…</a:t>
                      </a:r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smtClean="0"/>
                        <a:t>…but </a:t>
                      </a:r>
                      <a:r>
                        <a:rPr lang="fr-FR" sz="1600" dirty="0" err="1" smtClean="0"/>
                        <a:t>don’t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forget</a:t>
                      </a:r>
                      <a:r>
                        <a:rPr lang="fr-FR" sz="1600" dirty="0" smtClean="0"/>
                        <a:t> SDMX spirit, </a:t>
                      </a:r>
                      <a:r>
                        <a:rPr lang="fr-FR" sz="1600" dirty="0" err="1" smtClean="0"/>
                        <a:t>relying</a:t>
                      </a:r>
                      <a:r>
                        <a:rPr lang="fr-FR" sz="1600" dirty="0" smtClean="0"/>
                        <a:t> on </a:t>
                      </a:r>
                      <a:r>
                        <a:rPr lang="fr-FR" sz="1600" dirty="0" err="1" smtClean="0"/>
                        <a:t>homogeneous</a:t>
                      </a:r>
                      <a:r>
                        <a:rPr lang="fr-FR" sz="1600" dirty="0" smtClean="0"/>
                        <a:t> concepts and </a:t>
                      </a:r>
                      <a:r>
                        <a:rPr lang="fr-FR" sz="1600" dirty="0" err="1" smtClean="0"/>
                        <a:t>meaningful</a:t>
                      </a:r>
                      <a:r>
                        <a:rPr lang="fr-FR" sz="1600" dirty="0" smtClean="0"/>
                        <a:t> breakdowns (</a:t>
                      </a:r>
                      <a:r>
                        <a:rPr lang="fr-FR" sz="1600" dirty="0" err="1" smtClean="0"/>
                        <a:t>series</a:t>
                      </a:r>
                      <a:r>
                        <a:rPr lang="fr-FR" sz="1600" dirty="0" smtClean="0"/>
                        <a:t> key </a:t>
                      </a:r>
                      <a:r>
                        <a:rPr lang="fr-FR" sz="1600" dirty="0" err="1" smtClean="0"/>
                        <a:t>should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be</a:t>
                      </a:r>
                      <a:r>
                        <a:rPr lang="fr-FR" sz="1600" dirty="0" smtClean="0"/>
                        <a:t> self-</a:t>
                      </a:r>
                      <a:r>
                        <a:rPr lang="fr-FR" sz="1600" dirty="0" err="1" smtClean="0"/>
                        <a:t>explanatory</a:t>
                      </a:r>
                      <a:r>
                        <a:rPr lang="fr-FR" sz="1600" dirty="0" smtClean="0"/>
                        <a:t>)</a:t>
                      </a:r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408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9036496" cy="4392488"/>
          </a:xfrm>
        </p:spPr>
        <p:txBody>
          <a:bodyPr>
            <a:noAutofit/>
          </a:bodyPr>
          <a:lstStyle/>
          <a:p>
            <a:r>
              <a:rPr lang="en-GB" sz="2400" dirty="0" smtClean="0"/>
              <a:t>Main objective: revamping dissemination system relying on SDMX</a:t>
            </a:r>
          </a:p>
          <a:p>
            <a:pPr lvl="1"/>
            <a:r>
              <a:rPr lang="en-GB" sz="2000" dirty="0" smtClean="0"/>
              <a:t>data dissemination and collect with SDMX-ML 2.x </a:t>
            </a:r>
            <a:r>
              <a:rPr lang="en-GB" sz="1800" dirty="0" smtClean="0"/>
              <a:t>(+ web service)</a:t>
            </a:r>
            <a:endParaRPr lang="en-GB" sz="2000" dirty="0" smtClean="0"/>
          </a:p>
          <a:p>
            <a:pPr lvl="1"/>
            <a:r>
              <a:rPr lang="en-GB" sz="2000" dirty="0" smtClean="0"/>
              <a:t>support </a:t>
            </a:r>
            <a:r>
              <a:rPr lang="en-GB" sz="2000" b="1" dirty="0" smtClean="0"/>
              <a:t>either</a:t>
            </a:r>
            <a:r>
              <a:rPr lang="en-GB" sz="2000" dirty="0" smtClean="0"/>
              <a:t> SDMX data source or non-SDMX </a:t>
            </a:r>
            <a:r>
              <a:rPr lang="en-GB" sz="1800" dirty="0" smtClean="0"/>
              <a:t>(historical)</a:t>
            </a:r>
            <a:r>
              <a:rPr lang="en-GB" sz="2000" dirty="0" smtClean="0"/>
              <a:t> one</a:t>
            </a:r>
          </a:p>
          <a:p>
            <a:pPr lvl="1"/>
            <a:r>
              <a:rPr lang="en-GB" sz="2000" dirty="0" smtClean="0"/>
              <a:t>automated process : acquisition, dissemination, supervision</a:t>
            </a:r>
          </a:p>
          <a:p>
            <a:pPr lvl="1"/>
            <a:r>
              <a:rPr lang="en-GB" sz="2000" dirty="0" smtClean="0"/>
              <a:t>individual data dissemination </a:t>
            </a:r>
            <a:r>
              <a:rPr lang="en-GB" sz="1800" dirty="0" smtClean="0"/>
              <a:t>(with PGP encryption)</a:t>
            </a:r>
            <a:endParaRPr lang="en-GB" sz="2000" dirty="0" smtClean="0"/>
          </a:p>
          <a:p>
            <a:pPr lvl="1"/>
            <a:endParaRPr lang="en-GB" sz="2000" dirty="0"/>
          </a:p>
          <a:p>
            <a:pPr marL="342900" lvl="1" indent="-342900">
              <a:buChar char="•"/>
            </a:pPr>
            <a:r>
              <a:rPr lang="en-GB" dirty="0"/>
              <a:t>Secondary </a:t>
            </a:r>
            <a:r>
              <a:rPr lang="en-GB" dirty="0" smtClean="0"/>
              <a:t>objective: </a:t>
            </a:r>
            <a:r>
              <a:rPr lang="fr-FR" dirty="0" err="1" smtClean="0"/>
              <a:t>extend</a:t>
            </a:r>
            <a:r>
              <a:rPr lang="fr-FR" dirty="0" smtClean="0"/>
              <a:t> </a:t>
            </a:r>
            <a:r>
              <a:rPr lang="fr-FR" dirty="0" err="1" smtClean="0"/>
              <a:t>features</a:t>
            </a:r>
            <a:r>
              <a:rPr lang="fr-FR" dirty="0" smtClean="0"/>
              <a:t> for </a:t>
            </a:r>
            <a:r>
              <a:rPr lang="fr-FR" dirty="0" err="1" smtClean="0"/>
              <a:t>internal</a:t>
            </a:r>
            <a:r>
              <a:rPr lang="fr-FR" dirty="0" smtClean="0"/>
              <a:t> </a:t>
            </a:r>
            <a:r>
              <a:rPr lang="fr-FR" dirty="0" err="1" smtClean="0"/>
              <a:t>users</a:t>
            </a:r>
            <a:endParaRPr lang="en-GB" dirty="0"/>
          </a:p>
          <a:p>
            <a:pPr lvl="1"/>
            <a:r>
              <a:rPr lang="en-GB" sz="2000" dirty="0" smtClean="0"/>
              <a:t>user-friendly access to data (big data search engine, </a:t>
            </a:r>
            <a:r>
              <a:rPr lang="en-GB" sz="2000" dirty="0" err="1" smtClean="0"/>
              <a:t>dataviz</a:t>
            </a:r>
            <a:r>
              <a:rPr lang="en-GB" sz="2000" dirty="0" smtClean="0"/>
              <a:t>)</a:t>
            </a:r>
          </a:p>
          <a:p>
            <a:pPr lvl="1"/>
            <a:r>
              <a:rPr lang="en-GB" sz="2000" dirty="0" smtClean="0"/>
              <a:t>data versioning, embargo, calendar, interactive web statistical release</a:t>
            </a:r>
            <a:endParaRPr lang="en-GB" sz="2000" dirty="0"/>
          </a:p>
          <a:p>
            <a:pPr lvl="1"/>
            <a:endParaRPr lang="en-GB" sz="2000" dirty="0" smtClean="0"/>
          </a:p>
          <a:p>
            <a:pPr marL="342900" lvl="1" indent="-342900">
              <a:buChar char="•"/>
            </a:pPr>
            <a:r>
              <a:rPr lang="en-GB" dirty="0" smtClean="0"/>
              <a:t>Key tasks</a:t>
            </a:r>
            <a:endParaRPr lang="en-GB" dirty="0"/>
          </a:p>
          <a:p>
            <a:pPr lvl="1"/>
            <a:r>
              <a:rPr lang="en-GB" sz="2000" dirty="0" smtClean="0"/>
              <a:t>implement IT architecture and features</a:t>
            </a:r>
            <a:endParaRPr lang="en-GB" sz="2000" dirty="0"/>
          </a:p>
          <a:p>
            <a:pPr lvl="1"/>
            <a:r>
              <a:rPr lang="en-GB" sz="2000" dirty="0" smtClean="0"/>
              <a:t>migrate databases and data flows</a:t>
            </a:r>
          </a:p>
          <a:p>
            <a:pPr lvl="1"/>
            <a:r>
              <a:rPr lang="en-GB" sz="2000" dirty="0" smtClean="0"/>
              <a:t>implement SDMX artefacts (DSDs, registry)</a:t>
            </a:r>
            <a:endParaRPr lang="en-GB" sz="2000" dirty="0"/>
          </a:p>
          <a:p>
            <a:pPr lvl="1"/>
            <a:endParaRPr lang="en-GB" sz="1800" dirty="0"/>
          </a:p>
          <a:p>
            <a:pPr lvl="1">
              <a:buFont typeface="Wingdings"/>
              <a:buChar char="Ü"/>
            </a:pPr>
            <a:endParaRPr lang="en-GB" sz="2000" dirty="0"/>
          </a:p>
          <a:p>
            <a:endParaRPr lang="en-GB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16</a:t>
            </a:fld>
            <a:endParaRPr lang="fr-FR"/>
          </a:p>
        </p:txBody>
      </p:sp>
      <p:sp>
        <p:nvSpPr>
          <p:cNvPr id="7" name="Titre 2"/>
          <p:cNvSpPr>
            <a:spLocks noGrp="1"/>
          </p:cNvSpPr>
          <p:nvPr>
            <p:ph type="title"/>
          </p:nvPr>
        </p:nvSpPr>
        <p:spPr>
          <a:xfrm>
            <a:off x="1115616" y="53752"/>
            <a:ext cx="8028384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#3  IT project (TSB) : full SDMX dissemination system (1/5)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13812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9036496" cy="4713387"/>
          </a:xfrm>
        </p:spPr>
        <p:txBody>
          <a:bodyPr>
            <a:normAutofit/>
          </a:bodyPr>
          <a:lstStyle/>
          <a:p>
            <a:pPr lvl="1"/>
            <a:r>
              <a:rPr lang="en-GB" smtClean="0"/>
              <a:t>"TSB" in few words and figures:</a:t>
            </a:r>
          </a:p>
          <a:p>
            <a:pPr lvl="1"/>
            <a:endParaRPr lang="en-GB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115616" y="-18256"/>
            <a:ext cx="8244264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#3 IT project (TSB) : full SDMX dissemination system (2/5)</a:t>
            </a:r>
            <a:endParaRPr lang="en-GB" sz="24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17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18199"/>
              </p:ext>
            </p:extLst>
          </p:nvPr>
        </p:nvGraphicFramePr>
        <p:xfrm>
          <a:off x="179512" y="2060848"/>
          <a:ext cx="8856000" cy="3816424"/>
        </p:xfrm>
        <a:graphic>
          <a:graphicData uri="http://schemas.openxmlformats.org/drawingml/2006/table">
            <a:tbl>
              <a:tblPr firstCol="1" bandRow="1">
                <a:tableStyleId>{BC89EF96-8CEA-46FF-86C4-4CE0E7609802}</a:tableStyleId>
              </a:tblPr>
              <a:tblGrid>
                <a:gridCol w="1584176"/>
                <a:gridCol w="7271824"/>
              </a:tblGrid>
              <a:tr h="420844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Status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aseline="0" dirty="0" smtClean="0"/>
                        <a:t>On-</a:t>
                      </a:r>
                      <a:r>
                        <a:rPr lang="fr-FR" sz="1600" baseline="0" dirty="0" err="1" smtClean="0"/>
                        <a:t>going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project</a:t>
                      </a:r>
                      <a:r>
                        <a:rPr lang="fr-FR" sz="1600" baseline="0" dirty="0" smtClean="0"/>
                        <a:t> (2013-2016)</a:t>
                      </a:r>
                      <a:endParaRPr lang="fr-FR" sz="1600" dirty="0"/>
                    </a:p>
                  </a:txBody>
                  <a:tcPr/>
                </a:tc>
              </a:tr>
              <a:tr h="933929">
                <a:tc>
                  <a:txBody>
                    <a:bodyPr/>
                    <a:lstStyle/>
                    <a:p>
                      <a:r>
                        <a:rPr lang="fr-FR" smtClean="0"/>
                        <a:t>Main features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/>
                        <a:t>Dissemination</a:t>
                      </a:r>
                      <a:r>
                        <a:rPr lang="fr-FR" sz="1600" dirty="0" smtClean="0"/>
                        <a:t>,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dirty="0" smtClean="0"/>
                        <a:t>portal, </a:t>
                      </a:r>
                      <a:r>
                        <a:rPr lang="fr-FR" sz="1600" b="1" dirty="0" smtClean="0"/>
                        <a:t>SDMX</a:t>
                      </a:r>
                      <a:r>
                        <a:rPr lang="fr-FR" sz="1600" dirty="0" smtClean="0"/>
                        <a:t>, </a:t>
                      </a:r>
                      <a:r>
                        <a:rPr lang="fr-FR" sz="1600" dirty="0" err="1" smtClean="0"/>
                        <a:t>dataviz</a:t>
                      </a:r>
                      <a:r>
                        <a:rPr lang="fr-FR" sz="1600" dirty="0" smtClean="0"/>
                        <a:t>,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search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engine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calendar</a:t>
                      </a:r>
                      <a:r>
                        <a:rPr lang="fr-FR" sz="1600" baseline="0" dirty="0" smtClean="0"/>
                        <a:t>, embargo, </a:t>
                      </a:r>
                      <a:r>
                        <a:rPr lang="fr-FR" sz="1600" baseline="0" dirty="0" err="1" smtClean="0"/>
                        <a:t>versioning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personal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space</a:t>
                      </a:r>
                      <a:r>
                        <a:rPr lang="fr-FR" sz="1600" baseline="0" dirty="0" smtClean="0"/>
                        <a:t>, export, </a:t>
                      </a:r>
                      <a:r>
                        <a:rPr lang="fr-FR" sz="1600" baseline="0" dirty="0" err="1" smtClean="0"/>
                        <a:t>encryption</a:t>
                      </a:r>
                      <a:r>
                        <a:rPr lang="fr-FR" sz="1600" baseline="0" dirty="0" smtClean="0"/>
                        <a:t>, client </a:t>
                      </a:r>
                      <a:r>
                        <a:rPr lang="fr-FR" sz="1600" baseline="0" dirty="0" err="1" smtClean="0"/>
                        <a:t>connectivity</a:t>
                      </a:r>
                      <a:r>
                        <a:rPr lang="fr-FR" sz="1600" baseline="0" dirty="0" smtClean="0"/>
                        <a:t>, web </a:t>
                      </a:r>
                      <a:r>
                        <a:rPr lang="fr-FR" sz="1600" baseline="0" dirty="0" err="1" smtClean="0"/>
                        <a:t>statistical</a:t>
                      </a:r>
                      <a:r>
                        <a:rPr lang="fr-FR" sz="1600" baseline="0" dirty="0" smtClean="0"/>
                        <a:t> release and scoreboards</a:t>
                      </a:r>
                      <a:endParaRPr lang="fr-FR" sz="1600" dirty="0"/>
                    </a:p>
                  </a:txBody>
                  <a:tcPr/>
                </a:tc>
              </a:tr>
              <a:tr h="726389">
                <a:tc>
                  <a:txBody>
                    <a:bodyPr/>
                    <a:lstStyle/>
                    <a:p>
                      <a:r>
                        <a:rPr lang="fr-FR" smtClean="0"/>
                        <a:t>Main data domains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smtClean="0"/>
                        <a:t>Monetary, Balance</a:t>
                      </a:r>
                      <a:r>
                        <a:rPr lang="fr-FR" sz="1600" baseline="0" smtClean="0"/>
                        <a:t> of payments, Business surveys, Companies, Financial market, Public finance, Banking (</a:t>
                      </a:r>
                      <a:r>
                        <a:rPr lang="fr-FR" sz="1600" b="1" baseline="0" smtClean="0"/>
                        <a:t>individual)</a:t>
                      </a:r>
                      <a:r>
                        <a:rPr lang="fr-FR" sz="1600" baseline="0" smtClean="0"/>
                        <a:t> data, …</a:t>
                      </a:r>
                      <a:endParaRPr lang="fr-FR" sz="1600"/>
                    </a:p>
                  </a:txBody>
                  <a:tcPr/>
                </a:tc>
              </a:tr>
              <a:tr h="420844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Numbers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~7 M time </a:t>
                      </a:r>
                      <a:r>
                        <a:rPr lang="fr-FR" sz="1600" dirty="0" err="1" smtClean="0"/>
                        <a:t>series</a:t>
                      </a:r>
                      <a:r>
                        <a:rPr lang="fr-FR" sz="1600" dirty="0" smtClean="0"/>
                        <a:t>,</a:t>
                      </a:r>
                      <a:r>
                        <a:rPr lang="fr-FR" sz="1600" baseline="0" dirty="0" smtClean="0"/>
                        <a:t> ~400 </a:t>
                      </a:r>
                      <a:r>
                        <a:rPr lang="fr-FR" sz="1600" baseline="0" dirty="0" err="1" smtClean="0"/>
                        <a:t>DSDs</a:t>
                      </a:r>
                      <a:r>
                        <a:rPr lang="fr-FR" sz="1600" baseline="0" dirty="0" smtClean="0"/>
                        <a:t> &amp; </a:t>
                      </a:r>
                      <a:r>
                        <a:rPr lang="fr-FR" sz="1600" baseline="0" dirty="0" err="1" smtClean="0"/>
                        <a:t>datasets</a:t>
                      </a:r>
                      <a:endParaRPr lang="fr-FR" sz="1600" dirty="0"/>
                    </a:p>
                  </a:txBody>
                  <a:tcPr/>
                </a:tc>
              </a:tr>
              <a:tr h="657209">
                <a:tc>
                  <a:txBody>
                    <a:bodyPr/>
                    <a:lstStyle/>
                    <a:p>
                      <a:r>
                        <a:rPr lang="fr-FR" smtClean="0"/>
                        <a:t>SDMX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baseline="0" smtClean="0"/>
                        <a:t>DSD</a:t>
                      </a:r>
                      <a:r>
                        <a:rPr lang="fr-FR" sz="1600" baseline="0" smtClean="0"/>
                        <a:t> (local, shared, global), </a:t>
                      </a:r>
                      <a:r>
                        <a:rPr lang="fr-FR" sz="1600" b="1" baseline="0" smtClean="0"/>
                        <a:t>MSD</a:t>
                      </a:r>
                      <a:r>
                        <a:rPr lang="fr-FR" sz="1600" baseline="0" smtClean="0"/>
                        <a:t>, </a:t>
                      </a:r>
                      <a:r>
                        <a:rPr lang="fr-FR" sz="1600" b="1" baseline="0" smtClean="0"/>
                        <a:t>SDMX-ML 2.x </a:t>
                      </a:r>
                      <a:r>
                        <a:rPr lang="fr-FR" sz="1600" b="0" baseline="0" smtClean="0"/>
                        <a:t>+ EDI</a:t>
                      </a:r>
                      <a:r>
                        <a:rPr lang="fr-FR" sz="1600" b="1" baseline="0" smtClean="0"/>
                        <a:t> </a:t>
                      </a:r>
                      <a:r>
                        <a:rPr lang="fr-FR" sz="1600" baseline="0" smtClean="0"/>
                        <a:t>format, SDMX local </a:t>
                      </a:r>
                      <a:r>
                        <a:rPr lang="fr-FR" sz="1600" b="1" baseline="0" smtClean="0"/>
                        <a:t>registry, SdmxSource </a:t>
                      </a:r>
                      <a:r>
                        <a:rPr lang="fr-FR" sz="1600" b="0" baseline="0" smtClean="0"/>
                        <a:t>API (Java)</a:t>
                      </a:r>
                      <a:endParaRPr lang="fr-FR" sz="1600" b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57209">
                <a:tc>
                  <a:txBody>
                    <a:bodyPr/>
                    <a:lstStyle/>
                    <a:p>
                      <a:r>
                        <a:rPr lang="fr-FR" smtClean="0"/>
                        <a:t>Technical</a:t>
                      </a:r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600" dirty="0" smtClean="0"/>
                        <a:t>SQL Server, FAME, </a:t>
                      </a:r>
                      <a:r>
                        <a:rPr lang="fr-FR" sz="1600" baseline="0" dirty="0" err="1" smtClean="0">
                          <a:solidFill>
                            <a:schemeClr val="tx1"/>
                          </a:solidFill>
                        </a:rPr>
                        <a:t>ElasticSearch</a:t>
                      </a:r>
                      <a:r>
                        <a:rPr lang="fr-FR" sz="1600" baseline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fr-FR" sz="1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fr-FR" sz="1600" dirty="0" err="1" smtClean="0"/>
                        <a:t>Tomcat</a:t>
                      </a:r>
                      <a:r>
                        <a:rPr lang="fr-FR" sz="1600" dirty="0" smtClean="0"/>
                        <a:t>, Java</a:t>
                      </a:r>
                      <a:r>
                        <a:rPr lang="fr-FR" sz="1600" baseline="0" dirty="0" smtClean="0"/>
                        <a:t> J2EE, </a:t>
                      </a:r>
                      <a:r>
                        <a:rPr lang="fr-FR" sz="1600" baseline="0" dirty="0" err="1" smtClean="0"/>
                        <a:t>HighCharts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PrimeFaces</a:t>
                      </a:r>
                      <a:r>
                        <a:rPr lang="fr-FR" sz="1600" baseline="0" dirty="0" smtClean="0"/>
                        <a:t>, Fusion </a:t>
                      </a:r>
                      <a:r>
                        <a:rPr lang="fr-FR" sz="1600" baseline="0" dirty="0" err="1" smtClean="0"/>
                        <a:t>registry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47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-324544" y="908720"/>
            <a:ext cx="2664000" cy="828000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pPr lvl="1"/>
            <a:r>
              <a:rPr lang="en-GB" dirty="0" smtClean="0"/>
              <a:t>Interactions: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18</a:t>
            </a:fld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1763688" y="1628800"/>
            <a:ext cx="4824000" cy="2736000"/>
          </a:xfrm>
          <a:prstGeom prst="roundRect">
            <a:avLst/>
          </a:prstGeom>
          <a:solidFill>
            <a:schemeClr val="accent1">
              <a:tint val="100000"/>
              <a:shade val="100000"/>
              <a:satMod val="10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/>
          <p:cNvGrpSpPr/>
          <p:nvPr/>
        </p:nvGrpSpPr>
        <p:grpSpPr>
          <a:xfrm>
            <a:off x="1835696" y="3212976"/>
            <a:ext cx="1152080" cy="1067002"/>
            <a:chOff x="1907704" y="2484528"/>
            <a:chExt cx="1152080" cy="1067002"/>
          </a:xfrm>
        </p:grpSpPr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0685" y="2484528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ZoneTexte 13"/>
            <p:cNvSpPr txBox="1"/>
            <p:nvPr/>
          </p:nvSpPr>
          <p:spPr>
            <a:xfrm>
              <a:off x="1907704" y="3212976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tx2"/>
                  </a:solidFill>
                </a:rPr>
                <a:t>Producers</a:t>
              </a:r>
              <a:endParaRPr lang="fr-FR" b="1">
                <a:solidFill>
                  <a:schemeClr val="tx2"/>
                </a:solidFill>
              </a:endParaRPr>
            </a:p>
          </p:txBody>
        </p:sp>
      </p:grpSp>
      <p:sp>
        <p:nvSpPr>
          <p:cNvPr id="15" name="ZoneTexte 14"/>
          <p:cNvSpPr txBox="1"/>
          <p:nvPr/>
        </p:nvSpPr>
        <p:spPr>
          <a:xfrm>
            <a:off x="6369748" y="4149080"/>
            <a:ext cx="57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mtClean="0">
                <a:solidFill>
                  <a:schemeClr val="tx2"/>
                </a:solidFill>
              </a:rPr>
              <a:t>BdF</a:t>
            </a:r>
            <a:endParaRPr lang="fr-FR" b="1">
              <a:solidFill>
                <a:schemeClr val="tx2"/>
              </a:solidFill>
            </a:endParaRPr>
          </a:p>
        </p:txBody>
      </p:sp>
      <p:sp>
        <p:nvSpPr>
          <p:cNvPr id="17" name="Flèche droite rayée 16"/>
          <p:cNvSpPr/>
          <p:nvPr/>
        </p:nvSpPr>
        <p:spPr>
          <a:xfrm>
            <a:off x="1511808" y="2204864"/>
            <a:ext cx="1332000" cy="18000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rayée 18"/>
          <p:cNvSpPr/>
          <p:nvPr/>
        </p:nvSpPr>
        <p:spPr>
          <a:xfrm rot="18016269">
            <a:off x="2656654" y="3047211"/>
            <a:ext cx="720000" cy="18000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Multidocument 25"/>
          <p:cNvSpPr/>
          <p:nvPr/>
        </p:nvSpPr>
        <p:spPr>
          <a:xfrm>
            <a:off x="2986956" y="3259699"/>
            <a:ext cx="324000" cy="360000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8" name="Groupe 37"/>
          <p:cNvGrpSpPr/>
          <p:nvPr/>
        </p:nvGrpSpPr>
        <p:grpSpPr>
          <a:xfrm>
            <a:off x="5466584" y="3177072"/>
            <a:ext cx="972000" cy="900000"/>
            <a:chOff x="4248072" y="2743442"/>
            <a:chExt cx="972000" cy="864000"/>
          </a:xfrm>
        </p:grpSpPr>
        <p:sp>
          <p:nvSpPr>
            <p:cNvPr id="8" name="Cylindre 7"/>
            <p:cNvSpPr/>
            <p:nvPr/>
          </p:nvSpPr>
          <p:spPr>
            <a:xfrm>
              <a:off x="4248072" y="2743442"/>
              <a:ext cx="972000" cy="864000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smtClean="0"/>
                <a:t>WEBSTAT</a:t>
              </a:r>
              <a:endParaRPr lang="fr-FR" b="1" smtClean="0"/>
            </a:p>
          </p:txBody>
        </p:sp>
        <p:sp>
          <p:nvSpPr>
            <p:cNvPr id="28" name="Cube 27"/>
            <p:cNvSpPr/>
            <p:nvPr/>
          </p:nvSpPr>
          <p:spPr>
            <a:xfrm>
              <a:off x="4427984" y="3321008"/>
              <a:ext cx="216000" cy="18000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3" name="Flèche droite rayée 32"/>
          <p:cNvSpPr/>
          <p:nvPr/>
        </p:nvSpPr>
        <p:spPr>
          <a:xfrm>
            <a:off x="6480360" y="3573016"/>
            <a:ext cx="1548000" cy="18004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/>
          <p:cNvGrpSpPr/>
          <p:nvPr/>
        </p:nvGrpSpPr>
        <p:grpSpPr>
          <a:xfrm>
            <a:off x="7989329" y="3356992"/>
            <a:ext cx="1191183" cy="1080120"/>
            <a:chOff x="7485225" y="3176928"/>
            <a:chExt cx="1191183" cy="1080120"/>
          </a:xfrm>
        </p:grpSpPr>
        <p:pic>
          <p:nvPicPr>
            <p:cNvPr id="30" name="Picture 9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5225" y="3176928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ZoneTexte 38"/>
            <p:cNvSpPr txBox="1"/>
            <p:nvPr/>
          </p:nvSpPr>
          <p:spPr>
            <a:xfrm>
              <a:off x="7524328" y="3918494"/>
              <a:ext cx="1152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accent3">
                      <a:lumMod val="50000"/>
                    </a:schemeClr>
                  </a:solidFill>
                </a:rPr>
                <a:t>Public</a:t>
              </a:r>
              <a:endParaRPr lang="fr-FR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41" name="Organigramme : Multidocument 40"/>
          <p:cNvSpPr/>
          <p:nvPr/>
        </p:nvSpPr>
        <p:spPr>
          <a:xfrm>
            <a:off x="2159768" y="2420928"/>
            <a:ext cx="324000" cy="360000"/>
          </a:xfrm>
          <a:prstGeom prst="flowChartMultidocumen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Cube 33"/>
          <p:cNvSpPr/>
          <p:nvPr/>
        </p:nvSpPr>
        <p:spPr>
          <a:xfrm>
            <a:off x="7164288" y="1934864"/>
            <a:ext cx="216000" cy="180000"/>
          </a:xfrm>
          <a:prstGeom prst="cub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/>
          <p:cNvSpPr txBox="1"/>
          <p:nvPr/>
        </p:nvSpPr>
        <p:spPr>
          <a:xfrm>
            <a:off x="7380312" y="1862856"/>
            <a:ext cx="61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smtClean="0">
                <a:solidFill>
                  <a:schemeClr val="tx2"/>
                </a:solidFill>
              </a:rPr>
              <a:t>DSDs</a:t>
            </a:r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46" name="Titre 2"/>
          <p:cNvSpPr>
            <a:spLocks noGrp="1"/>
          </p:cNvSpPr>
          <p:nvPr>
            <p:ph type="title"/>
          </p:nvPr>
        </p:nvSpPr>
        <p:spPr>
          <a:xfrm>
            <a:off x="1115616" y="-18256"/>
            <a:ext cx="7992648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#3 </a:t>
            </a:r>
            <a:r>
              <a:rPr lang="en-GB" sz="2400" b="1" dirty="0"/>
              <a:t>IT project (TSB) : </a:t>
            </a:r>
            <a:r>
              <a:rPr lang="en-GB" sz="2400" b="1" dirty="0" smtClean="0"/>
              <a:t>full SDMX dissemination system (3/5)</a:t>
            </a:r>
            <a:endParaRPr lang="en-GB" sz="2400" b="1" dirty="0"/>
          </a:p>
        </p:txBody>
      </p:sp>
      <p:grpSp>
        <p:nvGrpSpPr>
          <p:cNvPr id="10" name="Groupe 9"/>
          <p:cNvGrpSpPr/>
          <p:nvPr/>
        </p:nvGrpSpPr>
        <p:grpSpPr>
          <a:xfrm>
            <a:off x="323528" y="1916832"/>
            <a:ext cx="1116000" cy="986626"/>
            <a:chOff x="323528" y="2204864"/>
            <a:chExt cx="1116000" cy="986626"/>
          </a:xfrm>
        </p:grpSpPr>
        <p:sp>
          <p:nvSpPr>
            <p:cNvPr id="9" name="Cylindre 8"/>
            <p:cNvSpPr/>
            <p:nvPr/>
          </p:nvSpPr>
          <p:spPr>
            <a:xfrm>
              <a:off x="323528" y="2204864"/>
              <a:ext cx="1116000" cy="720000"/>
            </a:xfrm>
            <a:prstGeom prst="can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smtClean="0"/>
                <a:t>providers</a:t>
              </a:r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359556" y="2852936"/>
              <a:ext cx="10439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accent3">
                      <a:lumMod val="50000"/>
                    </a:schemeClr>
                  </a:solidFill>
                </a:rPr>
                <a:t>(external)</a:t>
              </a:r>
              <a:endParaRPr lang="fr-FR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287664" y="3212976"/>
            <a:ext cx="1260000" cy="914546"/>
            <a:chOff x="5976296" y="1844896"/>
            <a:chExt cx="1260000" cy="914546"/>
          </a:xfrm>
        </p:grpSpPr>
        <p:sp>
          <p:nvSpPr>
            <p:cNvPr id="24" name="Cylindre 23"/>
            <p:cNvSpPr/>
            <p:nvPr/>
          </p:nvSpPr>
          <p:spPr>
            <a:xfrm>
              <a:off x="5976296" y="1844896"/>
              <a:ext cx="1152000" cy="648000"/>
            </a:xfrm>
            <a:prstGeom prst="can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fr-FR" b="1" smtClean="0"/>
                <a:t>consumers</a:t>
              </a: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6084216" y="2420888"/>
              <a:ext cx="1152080" cy="338554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fr-FR" sz="1600" b="1" smtClean="0">
                  <a:solidFill>
                    <a:schemeClr val="accent3">
                      <a:lumMod val="50000"/>
                    </a:schemeClr>
                  </a:solidFill>
                </a:rPr>
                <a:t>(external)</a:t>
              </a:r>
              <a:endParaRPr lang="fr-FR" b="1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5613017" y="2167460"/>
            <a:ext cx="831191" cy="1058634"/>
            <a:chOff x="4716016" y="1916832"/>
            <a:chExt cx="831191" cy="1058634"/>
          </a:xfrm>
        </p:grpSpPr>
        <p:pic>
          <p:nvPicPr>
            <p:cNvPr id="54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916832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" name="ZoneTexte 55"/>
            <p:cNvSpPr txBox="1"/>
            <p:nvPr/>
          </p:nvSpPr>
          <p:spPr>
            <a:xfrm>
              <a:off x="4824104" y="2636912"/>
              <a:ext cx="68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tx2"/>
                  </a:solidFill>
                </a:rPr>
                <a:t>Users</a:t>
              </a:r>
              <a:endParaRPr lang="fr-FR" b="1">
                <a:solidFill>
                  <a:schemeClr val="tx2"/>
                </a:solidFill>
              </a:endParaRPr>
            </a:p>
          </p:txBody>
        </p:sp>
      </p:grpSp>
      <p:sp>
        <p:nvSpPr>
          <p:cNvPr id="57" name="Cylindre 56"/>
          <p:cNvSpPr/>
          <p:nvPr/>
        </p:nvSpPr>
        <p:spPr>
          <a:xfrm>
            <a:off x="2843808" y="3645024"/>
            <a:ext cx="1008000" cy="64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smtClean="0"/>
              <a:t>providers</a:t>
            </a:r>
            <a:endParaRPr lang="fr-FR" b="1" smtClean="0"/>
          </a:p>
        </p:txBody>
      </p:sp>
      <p:sp>
        <p:nvSpPr>
          <p:cNvPr id="58" name="Cylindre 57"/>
          <p:cNvSpPr/>
          <p:nvPr/>
        </p:nvSpPr>
        <p:spPr>
          <a:xfrm>
            <a:off x="4211960" y="3645024"/>
            <a:ext cx="1044000" cy="64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600" b="1" smtClean="0"/>
              <a:t>consumers</a:t>
            </a:r>
          </a:p>
        </p:txBody>
      </p:sp>
      <p:sp>
        <p:nvSpPr>
          <p:cNvPr id="60" name="Organigramme : Multidocument 59"/>
          <p:cNvSpPr/>
          <p:nvPr/>
        </p:nvSpPr>
        <p:spPr>
          <a:xfrm>
            <a:off x="1439688" y="2780928"/>
            <a:ext cx="324000" cy="360000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0" name="Groupe 19"/>
          <p:cNvGrpSpPr/>
          <p:nvPr/>
        </p:nvGrpSpPr>
        <p:grpSpPr>
          <a:xfrm>
            <a:off x="2987920" y="1952936"/>
            <a:ext cx="864000" cy="792000"/>
            <a:chOff x="2843904" y="2204864"/>
            <a:chExt cx="864000" cy="792000"/>
          </a:xfrm>
        </p:grpSpPr>
        <p:sp>
          <p:nvSpPr>
            <p:cNvPr id="7" name="Cylindre 6"/>
            <p:cNvSpPr/>
            <p:nvPr/>
          </p:nvSpPr>
          <p:spPr>
            <a:xfrm>
              <a:off x="2843904" y="2204864"/>
              <a:ext cx="864000" cy="792000"/>
            </a:xfrm>
            <a:prstGeom prst="can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smtClean="0"/>
                <a:t>TSB</a:t>
              </a:r>
              <a:endParaRPr lang="fr-FR" b="1" smtClean="0"/>
            </a:p>
          </p:txBody>
        </p:sp>
        <p:sp>
          <p:nvSpPr>
            <p:cNvPr id="62" name="Cube 61"/>
            <p:cNvSpPr/>
            <p:nvPr/>
          </p:nvSpPr>
          <p:spPr>
            <a:xfrm>
              <a:off x="2915816" y="2744944"/>
              <a:ext cx="216000" cy="180000"/>
            </a:xfrm>
            <a:prstGeom prst="cub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5" name="Flèche droite rayée 64"/>
          <p:cNvSpPr/>
          <p:nvPr/>
        </p:nvSpPr>
        <p:spPr>
          <a:xfrm rot="2444845">
            <a:off x="3618299" y="3086572"/>
            <a:ext cx="1224000" cy="18000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Organigramme : Multidocument 65"/>
          <p:cNvSpPr/>
          <p:nvPr/>
        </p:nvSpPr>
        <p:spPr>
          <a:xfrm>
            <a:off x="4067944" y="3284984"/>
            <a:ext cx="324000" cy="360000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Flèche droite rayée 66"/>
          <p:cNvSpPr/>
          <p:nvPr/>
        </p:nvSpPr>
        <p:spPr>
          <a:xfrm rot="753518">
            <a:off x="3869949" y="2770188"/>
            <a:ext cx="1908000" cy="18000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Organigramme : Multidocument 67"/>
          <p:cNvSpPr/>
          <p:nvPr/>
        </p:nvSpPr>
        <p:spPr>
          <a:xfrm>
            <a:off x="4590693" y="2802841"/>
            <a:ext cx="324000" cy="360000"/>
          </a:xfrm>
          <a:prstGeom prst="flowChartMultidocumen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Flèche droite rayée 68"/>
          <p:cNvSpPr/>
          <p:nvPr/>
        </p:nvSpPr>
        <p:spPr>
          <a:xfrm rot="8918122">
            <a:off x="1398022" y="2882596"/>
            <a:ext cx="1548000" cy="180000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0" name="Groupe 69"/>
          <p:cNvGrpSpPr/>
          <p:nvPr/>
        </p:nvGrpSpPr>
        <p:grpSpPr>
          <a:xfrm>
            <a:off x="4536136" y="1412808"/>
            <a:ext cx="1260000" cy="1008080"/>
            <a:chOff x="4503231" y="1916832"/>
            <a:chExt cx="1260000" cy="1008080"/>
          </a:xfrm>
        </p:grpSpPr>
        <p:pic>
          <p:nvPicPr>
            <p:cNvPr id="71" name="Picture 9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916832"/>
              <a:ext cx="831191" cy="82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2" name="ZoneTexte 71"/>
            <p:cNvSpPr txBox="1"/>
            <p:nvPr/>
          </p:nvSpPr>
          <p:spPr>
            <a:xfrm>
              <a:off x="4503231" y="2636912"/>
              <a:ext cx="1260000" cy="28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smtClean="0">
                  <a:solidFill>
                    <a:schemeClr val="accent5">
                      <a:lumMod val="50000"/>
                    </a:schemeClr>
                  </a:solidFill>
                </a:rPr>
                <a:t>Researchers</a:t>
              </a:r>
              <a:endParaRPr lang="fr-FR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73" name="Flèche droite rayée 72"/>
          <p:cNvSpPr/>
          <p:nvPr/>
        </p:nvSpPr>
        <p:spPr>
          <a:xfrm rot="20040000">
            <a:off x="3894113" y="2057901"/>
            <a:ext cx="900000" cy="180000"/>
          </a:xfrm>
          <a:prstGeom prst="strip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1" name="Groupe 20"/>
          <p:cNvGrpSpPr/>
          <p:nvPr/>
        </p:nvGrpSpPr>
        <p:grpSpPr>
          <a:xfrm>
            <a:off x="3271978" y="2852976"/>
            <a:ext cx="324000" cy="360000"/>
            <a:chOff x="4320008" y="1772856"/>
            <a:chExt cx="324000" cy="360000"/>
          </a:xfrm>
        </p:grpSpPr>
        <p:sp>
          <p:nvSpPr>
            <p:cNvPr id="74" name="Organigramme : Multidocument 73"/>
            <p:cNvSpPr/>
            <p:nvPr/>
          </p:nvSpPr>
          <p:spPr>
            <a:xfrm>
              <a:off x="4320008" y="1772856"/>
              <a:ext cx="324000" cy="360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240" y="1877051"/>
              <a:ext cx="211536" cy="205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3" name="Groupe 92"/>
          <p:cNvGrpSpPr/>
          <p:nvPr/>
        </p:nvGrpSpPr>
        <p:grpSpPr>
          <a:xfrm>
            <a:off x="1799728" y="2564904"/>
            <a:ext cx="324000" cy="360000"/>
            <a:chOff x="1799728" y="2564904"/>
            <a:chExt cx="324000" cy="360000"/>
          </a:xfrm>
        </p:grpSpPr>
        <p:sp>
          <p:nvSpPr>
            <p:cNvPr id="77" name="Organigramme : Multidocument 76"/>
            <p:cNvSpPr/>
            <p:nvPr/>
          </p:nvSpPr>
          <p:spPr>
            <a:xfrm>
              <a:off x="1799728" y="2564904"/>
              <a:ext cx="324000" cy="360000"/>
            </a:xfrm>
            <a:prstGeom prst="flowChartMultidocument">
              <a:avLst/>
            </a:prstGeom>
            <a:ln>
              <a:solidFill>
                <a:srgbClr val="B66D31"/>
              </a:solidFill>
              <a:prstDash val="soli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pic>
          <p:nvPicPr>
            <p:cNvPr id="78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5960" y="2669099"/>
              <a:ext cx="211536" cy="205283"/>
            </a:xfrm>
            <a:prstGeom prst="rect">
              <a:avLst/>
            </a:prstGeom>
            <a:noFill/>
            <a:ln w="9525">
              <a:noFill/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7" t="5605" r="7096" b="26238"/>
          <a:stretch/>
        </p:blipFill>
        <p:spPr bwMode="auto">
          <a:xfrm>
            <a:off x="4957473" y="2961024"/>
            <a:ext cx="417325" cy="36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" name="Organigramme : Multidocument 83"/>
          <p:cNvSpPr/>
          <p:nvPr/>
        </p:nvSpPr>
        <p:spPr>
          <a:xfrm>
            <a:off x="6984304" y="3789080"/>
            <a:ext cx="324000" cy="360000"/>
          </a:xfrm>
          <a:prstGeom prst="flowChartMultidocumen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5" name="Picture 6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7" t="5605" r="7096" b="26238"/>
          <a:stretch/>
        </p:blipFill>
        <p:spPr bwMode="auto">
          <a:xfrm>
            <a:off x="7395035" y="3788904"/>
            <a:ext cx="417325" cy="36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Organigramme : Multidocument 30"/>
          <p:cNvSpPr/>
          <p:nvPr/>
        </p:nvSpPr>
        <p:spPr>
          <a:xfrm>
            <a:off x="7092280" y="2276952"/>
            <a:ext cx="324000" cy="360000"/>
          </a:xfrm>
          <a:prstGeom prst="flowChartMultidocumen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ZoneTexte 42"/>
          <p:cNvSpPr txBox="1"/>
          <p:nvPr/>
        </p:nvSpPr>
        <p:spPr>
          <a:xfrm>
            <a:off x="7380312" y="2204864"/>
            <a:ext cx="61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smtClean="0">
                <a:solidFill>
                  <a:schemeClr val="tx2"/>
                </a:solidFill>
              </a:rPr>
              <a:t>SDMX</a:t>
            </a:r>
          </a:p>
          <a:p>
            <a:r>
              <a:rPr lang="fr-FR" sz="1200" smtClean="0">
                <a:solidFill>
                  <a:schemeClr val="tx2"/>
                </a:solidFill>
              </a:rPr>
              <a:t>data</a:t>
            </a:r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8244408" y="2204864"/>
            <a:ext cx="136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smtClean="0">
                <a:solidFill>
                  <a:schemeClr val="tx2"/>
                </a:solidFill>
              </a:rPr>
              <a:t>non-SDMX</a:t>
            </a:r>
          </a:p>
          <a:p>
            <a:r>
              <a:rPr lang="fr-FR" sz="1200" smtClean="0">
                <a:solidFill>
                  <a:schemeClr val="tx2"/>
                </a:solidFill>
              </a:rPr>
              <a:t>data</a:t>
            </a:r>
            <a:endParaRPr lang="fr-FR" sz="1400">
              <a:solidFill>
                <a:schemeClr val="tx2"/>
              </a:solidFill>
            </a:endParaRPr>
          </a:p>
        </p:txBody>
      </p:sp>
      <p:sp>
        <p:nvSpPr>
          <p:cNvPr id="59" name="Organigramme : Multidocument 58"/>
          <p:cNvSpPr/>
          <p:nvPr/>
        </p:nvSpPr>
        <p:spPr>
          <a:xfrm>
            <a:off x="7956376" y="2276912"/>
            <a:ext cx="324000" cy="360000"/>
          </a:xfrm>
          <a:prstGeom prst="flowChartMulti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6" name="Groupe 85"/>
          <p:cNvGrpSpPr/>
          <p:nvPr/>
        </p:nvGrpSpPr>
        <p:grpSpPr>
          <a:xfrm>
            <a:off x="7092280" y="2780968"/>
            <a:ext cx="324000" cy="360000"/>
            <a:chOff x="4320008" y="1772856"/>
            <a:chExt cx="324000" cy="360000"/>
          </a:xfrm>
        </p:grpSpPr>
        <p:sp>
          <p:nvSpPr>
            <p:cNvPr id="87" name="Organigramme : Multidocument 86"/>
            <p:cNvSpPr/>
            <p:nvPr/>
          </p:nvSpPr>
          <p:spPr>
            <a:xfrm>
              <a:off x="4320008" y="1772856"/>
              <a:ext cx="324000" cy="360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8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240" y="1877051"/>
              <a:ext cx="211536" cy="205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9" name="ZoneTexte 88"/>
          <p:cNvSpPr txBox="1"/>
          <p:nvPr/>
        </p:nvSpPr>
        <p:spPr>
          <a:xfrm>
            <a:off x="7380312" y="2708920"/>
            <a:ext cx="15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smtClean="0">
                <a:solidFill>
                  <a:schemeClr val="tx2"/>
                </a:solidFill>
              </a:rPr>
              <a:t>microdata</a:t>
            </a:r>
          </a:p>
          <a:p>
            <a:r>
              <a:rPr lang="fr-FR" sz="1200" smtClean="0">
                <a:solidFill>
                  <a:schemeClr val="tx2"/>
                </a:solidFill>
              </a:rPr>
              <a:t>(possibly SDMX)</a:t>
            </a:r>
            <a:endParaRPr lang="fr-FR" sz="1400">
              <a:solidFill>
                <a:schemeClr val="tx2"/>
              </a:solidFill>
            </a:endParaRPr>
          </a:p>
        </p:txBody>
      </p:sp>
      <p:pic>
        <p:nvPicPr>
          <p:cNvPr id="9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7" t="5605" r="7096" b="26238"/>
          <a:stretch/>
        </p:blipFill>
        <p:spPr bwMode="auto">
          <a:xfrm>
            <a:off x="7107003" y="1491022"/>
            <a:ext cx="417325" cy="36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ZoneTexte 93"/>
          <p:cNvSpPr txBox="1"/>
          <p:nvPr/>
        </p:nvSpPr>
        <p:spPr>
          <a:xfrm>
            <a:off x="7488400" y="1412776"/>
            <a:ext cx="147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smtClean="0">
                <a:solidFill>
                  <a:schemeClr val="tx2"/>
                </a:solidFill>
              </a:rPr>
              <a:t>web interactive statistical release</a:t>
            </a:r>
            <a:endParaRPr lang="fr-FR" sz="1400">
              <a:solidFill>
                <a:schemeClr val="tx2"/>
              </a:solidFill>
            </a:endParaRPr>
          </a:p>
        </p:txBody>
      </p:sp>
      <p:sp>
        <p:nvSpPr>
          <p:cNvPr id="75" name="Rectangle à coins arrondis 74"/>
          <p:cNvSpPr/>
          <p:nvPr/>
        </p:nvSpPr>
        <p:spPr>
          <a:xfrm>
            <a:off x="6948264" y="1412984"/>
            <a:ext cx="2160000" cy="1872000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3" name="Groupe 102"/>
          <p:cNvGrpSpPr/>
          <p:nvPr/>
        </p:nvGrpSpPr>
        <p:grpSpPr>
          <a:xfrm>
            <a:off x="3995936" y="1772856"/>
            <a:ext cx="324000" cy="360000"/>
            <a:chOff x="4320008" y="1772856"/>
            <a:chExt cx="324000" cy="360000"/>
          </a:xfrm>
        </p:grpSpPr>
        <p:sp>
          <p:nvSpPr>
            <p:cNvPr id="104" name="Organigramme : Multidocument 103"/>
            <p:cNvSpPr/>
            <p:nvPr/>
          </p:nvSpPr>
          <p:spPr>
            <a:xfrm>
              <a:off x="4320008" y="1772856"/>
              <a:ext cx="324000" cy="360000"/>
            </a:xfrm>
            <a:prstGeom prst="flowChartMultidocumen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5" name="Picture 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240" y="1877051"/>
              <a:ext cx="211536" cy="205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484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19</a:t>
            </a:fld>
            <a:endParaRPr lang="fr-FR"/>
          </a:p>
        </p:txBody>
      </p:sp>
      <p:sp>
        <p:nvSpPr>
          <p:cNvPr id="7" name="Titre 2"/>
          <p:cNvSpPr>
            <a:spLocks noGrp="1"/>
          </p:cNvSpPr>
          <p:nvPr>
            <p:ph type="title"/>
          </p:nvPr>
        </p:nvSpPr>
        <p:spPr>
          <a:xfrm>
            <a:off x="971600" y="-90264"/>
            <a:ext cx="8136904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#3 </a:t>
            </a:r>
            <a:r>
              <a:rPr lang="en-GB" sz="2400" b="1" dirty="0"/>
              <a:t>IT project (TSB) : full </a:t>
            </a:r>
            <a:r>
              <a:rPr lang="en-GB" sz="2400" b="1" dirty="0" smtClean="0"/>
              <a:t>SDMX dissemination </a:t>
            </a:r>
            <a:r>
              <a:rPr lang="en-GB" sz="2400" b="1" dirty="0"/>
              <a:t>system </a:t>
            </a:r>
            <a:r>
              <a:rPr lang="en-GB" sz="2400" b="1" dirty="0" smtClean="0"/>
              <a:t>(4/5)</a:t>
            </a:r>
            <a:endParaRPr lang="en-GB" sz="2400" b="1" dirty="0"/>
          </a:p>
        </p:txBody>
      </p:sp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879896255"/>
              </p:ext>
            </p:extLst>
          </p:nvPr>
        </p:nvGraphicFramePr>
        <p:xfrm>
          <a:off x="467544" y="1757040"/>
          <a:ext cx="6948000" cy="460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Groupe 10"/>
          <p:cNvGrpSpPr>
            <a:grpSpLocks noChangeAspect="1"/>
          </p:cNvGrpSpPr>
          <p:nvPr/>
        </p:nvGrpSpPr>
        <p:grpSpPr>
          <a:xfrm>
            <a:off x="7812360" y="1965656"/>
            <a:ext cx="1277414" cy="383224"/>
            <a:chOff x="5368063" y="579496"/>
            <a:chExt cx="1277414" cy="766448"/>
          </a:xfrm>
        </p:grpSpPr>
        <p:sp>
          <p:nvSpPr>
            <p:cNvPr id="12" name="Rectangle à coins arrondis 11"/>
            <p:cNvSpPr/>
            <p:nvPr/>
          </p:nvSpPr>
          <p:spPr>
            <a:xfrm>
              <a:off x="5368063" y="579496"/>
              <a:ext cx="1277414" cy="7664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5390511" y="601944"/>
              <a:ext cx="1232518" cy="721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smtClean="0"/>
                <a:t>optional step</a:t>
              </a:r>
              <a:endParaRPr lang="fr-FR" sz="1400" kern="1200"/>
            </a:p>
          </p:txBody>
        </p:sp>
      </p:grpSp>
      <p:grpSp>
        <p:nvGrpSpPr>
          <p:cNvPr id="21" name="Groupe 20"/>
          <p:cNvGrpSpPr>
            <a:grpSpLocks/>
          </p:cNvGrpSpPr>
          <p:nvPr/>
        </p:nvGrpSpPr>
        <p:grpSpPr>
          <a:xfrm>
            <a:off x="7812360" y="1484784"/>
            <a:ext cx="1277414" cy="383224"/>
            <a:chOff x="3579682" y="1856911"/>
            <a:chExt cx="1277414" cy="766448"/>
          </a:xfrm>
        </p:grpSpPr>
        <p:sp>
          <p:nvSpPr>
            <p:cNvPr id="22" name="Rectangle à coins arrondis 21"/>
            <p:cNvSpPr/>
            <p:nvPr/>
          </p:nvSpPr>
          <p:spPr>
            <a:xfrm>
              <a:off x="3579682" y="1856911"/>
              <a:ext cx="1277414" cy="7664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3602130" y="1879359"/>
              <a:ext cx="1232518" cy="721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smtClean="0"/>
                <a:t>regular step</a:t>
              </a:r>
              <a:endParaRPr lang="fr-FR" sz="1400" kern="1200"/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7831090" y="2469712"/>
            <a:ext cx="1277414" cy="383224"/>
            <a:chOff x="2921" y="3134326"/>
            <a:chExt cx="1277414" cy="766448"/>
          </a:xfrm>
        </p:grpSpPr>
        <p:sp>
          <p:nvSpPr>
            <p:cNvPr id="28" name="Rectangle à coins arrondis 27"/>
            <p:cNvSpPr/>
            <p:nvPr/>
          </p:nvSpPr>
          <p:spPr>
            <a:xfrm>
              <a:off x="2921" y="3134326"/>
              <a:ext cx="1277414" cy="7664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25369" y="3156774"/>
              <a:ext cx="1232518" cy="721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smtClean="0"/>
                <a:t>milestone</a:t>
              </a:r>
              <a:endParaRPr lang="fr-FR" sz="1400" kern="1200"/>
            </a:p>
          </p:txBody>
        </p:sp>
      </p:grpSp>
      <p:sp>
        <p:nvSpPr>
          <p:cNvPr id="30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556793"/>
            <a:ext cx="5724000" cy="600476"/>
          </a:xfrm>
        </p:spPr>
        <p:txBody>
          <a:bodyPr>
            <a:normAutofit/>
          </a:bodyPr>
          <a:lstStyle/>
          <a:p>
            <a:pPr lvl="1"/>
            <a:r>
              <a:rPr lang="en-GB" dirty="0" smtClean="0"/>
              <a:t>Focus on data dissemination process: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79972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alpha val="100000"/>
                  </a:schemeClr>
                </a:solidFill>
              </a:rPr>
              <a:t>Directorate General Statistics as a hub for statistical dissemination at the </a:t>
            </a:r>
            <a:r>
              <a:rPr lang="en-US" sz="2000" dirty="0" err="1">
                <a:solidFill>
                  <a:schemeClr val="tx1">
                    <a:alpha val="100000"/>
                  </a:schemeClr>
                </a:solidFill>
              </a:rPr>
              <a:t>Banque</a:t>
            </a:r>
            <a:r>
              <a:rPr lang="en-US" sz="2000" dirty="0">
                <a:solidFill>
                  <a:schemeClr val="tx1">
                    <a:alpha val="100000"/>
                  </a:schemeClr>
                </a:solidFill>
              </a:rPr>
              <a:t> de France</a:t>
            </a:r>
            <a:endParaRPr lang="fr-FR" sz="2000" dirty="0">
              <a:solidFill>
                <a:schemeClr val="tx1">
                  <a:alpha val="10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GB" sz="2000" dirty="0"/>
              <a:t>Challenges to </a:t>
            </a:r>
            <a:r>
              <a:rPr lang="en-GB" sz="2000" dirty="0" smtClean="0"/>
              <a:t>face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Solution : full SDMX &amp; system </a:t>
            </a:r>
            <a:r>
              <a:rPr lang="en-GB" sz="2000" dirty="0" smtClean="0"/>
              <a:t>revamping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Main milestones towards </a:t>
            </a:r>
            <a:r>
              <a:rPr lang="en-GB" sz="2000" dirty="0" smtClean="0"/>
              <a:t>SDMX :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#1 "</a:t>
            </a:r>
            <a:r>
              <a:rPr lang="en-GB" sz="2000" dirty="0" err="1"/>
              <a:t>Webstat</a:t>
            </a:r>
            <a:r>
              <a:rPr lang="en-GB" sz="2000" dirty="0"/>
              <a:t>": public SDMX web </a:t>
            </a:r>
            <a:r>
              <a:rPr lang="en-GB" sz="2000" dirty="0" smtClean="0"/>
              <a:t>portal</a:t>
            </a:r>
          </a:p>
          <a:p>
            <a:pPr>
              <a:lnSpc>
                <a:spcPct val="150000"/>
              </a:lnSpc>
            </a:pPr>
            <a:r>
              <a:rPr lang="en-GB" sz="2000" dirty="0" smtClean="0"/>
              <a:t>#2 </a:t>
            </a:r>
            <a:r>
              <a:rPr lang="en-GB" sz="2000" dirty="0"/>
              <a:t>IMF SDDS Plus </a:t>
            </a:r>
            <a:r>
              <a:rPr lang="en-GB" sz="2000" dirty="0" smtClean="0"/>
              <a:t>programme</a:t>
            </a:r>
          </a:p>
          <a:p>
            <a:pPr>
              <a:lnSpc>
                <a:spcPct val="150000"/>
              </a:lnSpc>
            </a:pPr>
            <a:r>
              <a:rPr lang="en-GB" sz="2000" dirty="0" smtClean="0"/>
              <a:t>#3  IT project “TSB” : </a:t>
            </a:r>
            <a:r>
              <a:rPr lang="en-GB" sz="2000" dirty="0"/>
              <a:t>full SDMX dissemination </a:t>
            </a:r>
            <a:r>
              <a:rPr lang="en-GB" sz="2000" dirty="0" smtClean="0"/>
              <a:t>system</a:t>
            </a:r>
          </a:p>
          <a:p>
            <a:pPr>
              <a:lnSpc>
                <a:spcPct val="150000"/>
              </a:lnSpc>
            </a:pPr>
            <a:r>
              <a:rPr lang="en-GB" sz="2000" dirty="0" smtClean="0"/>
              <a:t>SDMX : outcome from BDF perspective</a:t>
            </a:r>
            <a:endParaRPr lang="en-GB" sz="2000" dirty="0"/>
          </a:p>
          <a:p>
            <a:pPr>
              <a:lnSpc>
                <a:spcPct val="150000"/>
              </a:lnSpc>
            </a:pPr>
            <a:r>
              <a:rPr lang="en-GB" sz="2000" dirty="0" smtClean="0"/>
              <a:t>Conclusion</a:t>
            </a:r>
          </a:p>
          <a:p>
            <a:endParaRPr lang="en-GB" sz="1800" b="1" dirty="0" smtClean="0"/>
          </a:p>
          <a:p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970784" cy="648072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 smtClean="0">
                <a:ea typeface="+mn-ea"/>
                <a:cs typeface="+mn-cs"/>
              </a:rPr>
              <a:t>Agenda</a:t>
            </a:r>
            <a:endParaRPr lang="fr-FR" sz="2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92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268760"/>
            <a:ext cx="9144000" cy="4392488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50000"/>
              </a:lnSpc>
              <a:buFont typeface="Wingdings" panose="05000000000000000000" pitchFamily="2" charset="2"/>
              <a:buChar char=""/>
            </a:pPr>
            <a:r>
              <a:rPr lang="en-GB" dirty="0" smtClean="0"/>
              <a:t>innovation: </a:t>
            </a:r>
            <a:r>
              <a:rPr lang="en-GB" b="1" dirty="0"/>
              <a:t>audience</a:t>
            </a:r>
            <a:r>
              <a:rPr lang="en-GB" dirty="0"/>
              <a:t> relying on SDMX time series</a:t>
            </a:r>
          </a:p>
          <a:p>
            <a:pPr lvl="1"/>
            <a:r>
              <a:rPr lang="en-GB" sz="2000" dirty="0" smtClean="0"/>
              <a:t>idea: frequency in dissemination  flows, acquisition flows, portal user audience, can all be viewed as time series; </a:t>
            </a:r>
            <a:r>
              <a:rPr lang="en-GB" sz="2000" b="1" dirty="0" smtClean="0"/>
              <a:t>why </a:t>
            </a:r>
            <a:r>
              <a:rPr lang="en-GB" sz="2000" b="1" dirty="0"/>
              <a:t>not use SDMX </a:t>
            </a:r>
            <a:r>
              <a:rPr lang="en-GB" sz="2000" dirty="0"/>
              <a:t>to </a:t>
            </a:r>
            <a:r>
              <a:rPr lang="en-GB" sz="2000" dirty="0" smtClean="0"/>
              <a:t>deal with?</a:t>
            </a:r>
          </a:p>
          <a:p>
            <a:pPr lvl="1">
              <a:lnSpc>
                <a:spcPct val="150000"/>
              </a:lnSpc>
            </a:pPr>
            <a:r>
              <a:rPr lang="en-GB" sz="2000" dirty="0" smtClean="0"/>
              <a:t>benefit from an integrated solution :</a:t>
            </a:r>
          </a:p>
          <a:p>
            <a:pPr lvl="2"/>
            <a:r>
              <a:rPr lang="en-GB" sz="1800" dirty="0" smtClean="0"/>
              <a:t>data is collected  in the system </a:t>
            </a:r>
            <a:r>
              <a:rPr lang="en-GB" sz="1600" dirty="0" smtClean="0"/>
              <a:t>(time-series, </a:t>
            </a:r>
            <a:r>
              <a:rPr lang="en-GB" sz="1600" dirty="0" err="1" smtClean="0"/>
              <a:t>dataflows</a:t>
            </a:r>
            <a:r>
              <a:rPr lang="en-GB" sz="1600" dirty="0" smtClean="0"/>
              <a:t> usage, portal log access…)</a:t>
            </a:r>
            <a:endParaRPr lang="en-GB" sz="1800" dirty="0" smtClean="0"/>
          </a:p>
          <a:p>
            <a:pPr lvl="2"/>
            <a:r>
              <a:rPr lang="en-GB" sz="1800" dirty="0" smtClean="0"/>
              <a:t>exposed as SDMX time-series, audience can then be displayed and used in the portal as any time-series managed in the database</a:t>
            </a:r>
          </a:p>
          <a:p>
            <a:pPr lvl="1">
              <a:lnSpc>
                <a:spcPct val="150000"/>
              </a:lnSpc>
            </a:pPr>
            <a:r>
              <a:rPr lang="en-GB" sz="2000" dirty="0" smtClean="0"/>
              <a:t>aim:</a:t>
            </a:r>
          </a:p>
          <a:p>
            <a:pPr lvl="2"/>
            <a:r>
              <a:rPr lang="en-GB" sz="1800" dirty="0"/>
              <a:t>facilitate </a:t>
            </a:r>
            <a:r>
              <a:rPr lang="en-GB" sz="1800" dirty="0" smtClean="0"/>
              <a:t>internal reporting </a:t>
            </a:r>
            <a:r>
              <a:rPr lang="en-GB" sz="1800" u="sng" dirty="0" smtClean="0"/>
              <a:t>dissemination activity</a:t>
            </a:r>
            <a:endParaRPr lang="en-GB" sz="1800" u="sng" dirty="0"/>
          </a:p>
          <a:p>
            <a:pPr lvl="2"/>
            <a:r>
              <a:rPr lang="en-GB" sz="1800" dirty="0"/>
              <a:t>correlate audience series </a:t>
            </a:r>
            <a:r>
              <a:rPr lang="en-GB" sz="1800" dirty="0" smtClean="0"/>
              <a:t>&amp; events </a:t>
            </a:r>
            <a:r>
              <a:rPr lang="en-GB" sz="1800" dirty="0"/>
              <a:t>to identify trends and </a:t>
            </a:r>
            <a:r>
              <a:rPr lang="en-GB" sz="1800" u="sng" dirty="0"/>
              <a:t>improve system efficiency</a:t>
            </a:r>
          </a:p>
          <a:p>
            <a:pPr lvl="1">
              <a:lnSpc>
                <a:spcPct val="150000"/>
              </a:lnSpc>
            </a:pPr>
            <a:r>
              <a:rPr lang="en-GB" sz="2000" dirty="0"/>
              <a:t>audience data </a:t>
            </a:r>
            <a:r>
              <a:rPr lang="en-GB" sz="2000" dirty="0" smtClean="0"/>
              <a:t>model: </a:t>
            </a:r>
            <a:r>
              <a:rPr lang="en-GB" sz="2000" dirty="0"/>
              <a:t>ad hoc DSD has </a:t>
            </a:r>
            <a:r>
              <a:rPr lang="en-GB" sz="2000" dirty="0" smtClean="0"/>
              <a:t>been created to manage the concepts</a:t>
            </a:r>
          </a:p>
          <a:p>
            <a:pPr lvl="2"/>
            <a:r>
              <a:rPr lang="en-GB" sz="1600" dirty="0" smtClean="0"/>
              <a:t>frequency </a:t>
            </a:r>
            <a:r>
              <a:rPr lang="en-GB" sz="1400" dirty="0" smtClean="0"/>
              <a:t>(daily to annual audience)</a:t>
            </a:r>
            <a:endParaRPr lang="en-GB" sz="1600" dirty="0" smtClean="0"/>
          </a:p>
          <a:p>
            <a:pPr lvl="2"/>
            <a:r>
              <a:rPr lang="en-GB" sz="1600" dirty="0" smtClean="0"/>
              <a:t>object measured </a:t>
            </a:r>
            <a:r>
              <a:rPr lang="en-GB" sz="1400" dirty="0" smtClean="0"/>
              <a:t>(time </a:t>
            </a:r>
            <a:r>
              <a:rPr lang="en-GB" sz="1400" dirty="0" err="1" smtClean="0"/>
              <a:t>serie</a:t>
            </a:r>
            <a:r>
              <a:rPr lang="en-GB" sz="1400" dirty="0" smtClean="0"/>
              <a:t>, dataset, visit, acquisition, dissemination, provider, consumer</a:t>
            </a:r>
            <a:r>
              <a:rPr lang="en-GB" sz="1600" dirty="0" smtClean="0"/>
              <a:t>)</a:t>
            </a:r>
          </a:p>
          <a:p>
            <a:pPr lvl="2"/>
            <a:r>
              <a:rPr lang="en-GB" sz="1600" dirty="0" smtClean="0"/>
              <a:t>action state </a:t>
            </a:r>
            <a:r>
              <a:rPr lang="en-GB" sz="1400" dirty="0" smtClean="0"/>
              <a:t>(active, inactive, planned, consulted, disseminated, …)</a:t>
            </a:r>
          </a:p>
          <a:p>
            <a:pPr lvl="2"/>
            <a:r>
              <a:rPr lang="en-GB" sz="1600" dirty="0" smtClean="0"/>
              <a:t>counterpart actor </a:t>
            </a:r>
            <a:r>
              <a:rPr lang="en-GB" sz="1400" dirty="0" smtClean="0"/>
              <a:t>(TSB, </a:t>
            </a:r>
            <a:r>
              <a:rPr lang="en-GB" sz="1400" dirty="0" err="1" smtClean="0"/>
              <a:t>Webstat</a:t>
            </a:r>
            <a:r>
              <a:rPr lang="en-GB" sz="1400" dirty="0" smtClean="0"/>
              <a:t>, ECB, IMF, …)</a:t>
            </a:r>
            <a:endParaRPr lang="en-GB" sz="16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20</a:t>
            </a:fld>
            <a:endParaRPr lang="fr-FR"/>
          </a:p>
        </p:txBody>
      </p:sp>
      <p:sp>
        <p:nvSpPr>
          <p:cNvPr id="7" name="Titre 2"/>
          <p:cNvSpPr>
            <a:spLocks noGrp="1"/>
          </p:cNvSpPr>
          <p:nvPr>
            <p:ph type="title"/>
          </p:nvPr>
        </p:nvSpPr>
        <p:spPr>
          <a:xfrm>
            <a:off x="1043608" y="-162272"/>
            <a:ext cx="8100392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#3 </a:t>
            </a:r>
            <a:r>
              <a:rPr lang="en-GB" sz="2400" b="1" dirty="0"/>
              <a:t>IT project (TSB) : full </a:t>
            </a:r>
            <a:r>
              <a:rPr lang="en-GB" sz="2400" b="1" dirty="0" smtClean="0"/>
              <a:t>SDMX dissemination </a:t>
            </a:r>
            <a:r>
              <a:rPr lang="en-GB" sz="2400" b="1" dirty="0"/>
              <a:t>system </a:t>
            </a:r>
            <a:r>
              <a:rPr lang="en-GB" sz="2400" b="1" dirty="0" smtClean="0"/>
              <a:t>(5/5)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83583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21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883492347"/>
              </p:ext>
            </p:extLst>
          </p:nvPr>
        </p:nvGraphicFramePr>
        <p:xfrm>
          <a:off x="395536" y="1916832"/>
          <a:ext cx="8352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804258"/>
              </p:ext>
            </p:extLst>
          </p:nvPr>
        </p:nvGraphicFramePr>
        <p:xfrm>
          <a:off x="179512" y="2718840"/>
          <a:ext cx="8856984" cy="3102816"/>
        </p:xfrm>
        <a:graphic>
          <a:graphicData uri="http://schemas.openxmlformats.org/drawingml/2006/table">
            <a:tbl>
              <a:tblPr bandRow="1">
                <a:effectLst/>
                <a:tableStyleId>{3C2FFA5D-87B4-456A-9821-1D502468CF0F}</a:tableStyleId>
              </a:tblPr>
              <a:tblGrid>
                <a:gridCol w="4428492"/>
                <a:gridCol w="4428492"/>
              </a:tblGrid>
              <a:tr h="864096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err="1" smtClean="0"/>
                        <a:t>Ability</a:t>
                      </a:r>
                      <a:r>
                        <a:rPr lang="fr-FR" sz="1600" dirty="0" smtClean="0"/>
                        <a:t> to </a:t>
                      </a:r>
                      <a:r>
                        <a:rPr lang="fr-FR" sz="1600" dirty="0" err="1" smtClean="0"/>
                        <a:t>extend|introduce</a:t>
                      </a:r>
                      <a:r>
                        <a:rPr lang="fr-FR" sz="1600" dirty="0" smtClean="0"/>
                        <a:t> SDMX in an </a:t>
                      </a:r>
                      <a:r>
                        <a:rPr lang="fr-FR" sz="1600" dirty="0" err="1" smtClean="0"/>
                        <a:t>existing</a:t>
                      </a:r>
                      <a:r>
                        <a:rPr lang="fr-FR" sz="1600" dirty="0" smtClean="0"/>
                        <a:t> and composite </a:t>
                      </a:r>
                      <a:r>
                        <a:rPr lang="fr-FR" sz="1600" dirty="0" err="1" smtClean="0"/>
                        <a:t>dissemination</a:t>
                      </a:r>
                      <a:r>
                        <a:rPr lang="fr-FR" sz="1600" dirty="0" smtClean="0"/>
                        <a:t> system…</a:t>
                      </a:r>
                      <a:endParaRPr lang="fr-FR" sz="1600" dirty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...but SDMX has to </a:t>
                      </a:r>
                      <a:r>
                        <a:rPr lang="fr-FR" sz="1600" dirty="0" err="1" smtClean="0"/>
                        <a:t>be</a:t>
                      </a:r>
                      <a:r>
                        <a:rPr lang="fr-FR" sz="1600" dirty="0" smtClean="0"/>
                        <a:t> set at </a:t>
                      </a:r>
                      <a:r>
                        <a:rPr lang="fr-FR" sz="1600" dirty="0" err="1" smtClean="0"/>
                        <a:t>core</a:t>
                      </a:r>
                      <a:r>
                        <a:rPr lang="fr-FR" sz="1600" dirty="0" smtClean="0"/>
                        <a:t>, not as an end-</a:t>
                      </a:r>
                      <a:r>
                        <a:rPr lang="fr-FR" sz="1600" dirty="0" err="1" smtClean="0"/>
                        <a:t>process</a:t>
                      </a:r>
                      <a:r>
                        <a:rPr lang="fr-FR" sz="1600" dirty="0" smtClean="0"/>
                        <a:t> format </a:t>
                      </a:r>
                      <a:r>
                        <a:rPr lang="fr-FR" sz="1600" dirty="0" err="1" smtClean="0"/>
                        <a:t>converter</a:t>
                      </a:r>
                      <a:r>
                        <a:rPr lang="fr-FR" sz="1600" dirty="0" smtClean="0"/>
                        <a:t>.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smtClean="0"/>
                        <a:t>SDMX-ML based on universal XML improve data messages clarity, system maintenability and operability…</a:t>
                      </a:r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…but </a:t>
                      </a:r>
                      <a:r>
                        <a:rPr lang="fr-FR" sz="1600" dirty="0" err="1" smtClean="0"/>
                        <a:t>overall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b="1" dirty="0" smtClean="0"/>
                        <a:t>performance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may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be</a:t>
                      </a:r>
                      <a:r>
                        <a:rPr lang="fr-FR" sz="1600" dirty="0" smtClean="0"/>
                        <a:t> a </a:t>
                      </a:r>
                      <a:r>
                        <a:rPr lang="fr-FR" sz="1600" dirty="0" err="1" smtClean="0"/>
                        <a:t>critical</a:t>
                      </a:r>
                      <a:r>
                        <a:rPr lang="fr-FR" sz="1600" dirty="0" smtClean="0"/>
                        <a:t> issue </a:t>
                      </a:r>
                      <a:r>
                        <a:rPr lang="fr-FR" sz="1600" dirty="0" err="1" smtClean="0"/>
                        <a:t>since</a:t>
                      </a:r>
                      <a:r>
                        <a:rPr lang="fr-FR" sz="1600" dirty="0" smtClean="0"/>
                        <a:t> XML </a:t>
                      </a:r>
                      <a:r>
                        <a:rPr lang="fr-FR" sz="1600" dirty="0" err="1" smtClean="0"/>
                        <a:t>based</a:t>
                      </a:r>
                      <a:r>
                        <a:rPr lang="fr-FR" sz="1600" dirty="0" smtClean="0"/>
                        <a:t> messages are more </a:t>
                      </a:r>
                      <a:r>
                        <a:rPr lang="fr-FR" sz="1600" dirty="0" err="1" smtClean="0"/>
                        <a:t>verbose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than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historical</a:t>
                      </a:r>
                      <a:r>
                        <a:rPr lang="fr-FR" sz="1600" dirty="0" smtClean="0"/>
                        <a:t> SDMX-EDI or ad hoc data formats.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SDMX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tools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frameworks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leverage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SDMX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implementation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fr-FR" sz="1600" dirty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…but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offers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uncomplete</a:t>
                      </a: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an all-in-one </a:t>
                      </a:r>
                      <a:r>
                        <a:rPr lang="fr-FR" sz="16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open source 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package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the main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dissemination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features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including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supervision and user portal,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would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welcomed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fr-FR" sz="16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lnSpc>
                          <a:spcPct val="100000"/>
                        </a:lnSpc>
                      </a:pPr>
                      <a:endParaRPr lang="fr-FR" sz="1600" b="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</a:tbl>
          </a:graphicData>
        </a:graphic>
      </p:graphicFrame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1115616" y="-234280"/>
            <a:ext cx="8244264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SDMX : many pros, a few areas of vigilance  (1/3)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816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22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165375895"/>
              </p:ext>
            </p:extLst>
          </p:nvPr>
        </p:nvGraphicFramePr>
        <p:xfrm>
          <a:off x="395536" y="1916832"/>
          <a:ext cx="8352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18287"/>
              </p:ext>
            </p:extLst>
          </p:nvPr>
        </p:nvGraphicFramePr>
        <p:xfrm>
          <a:off x="107504" y="2636912"/>
          <a:ext cx="8856984" cy="2382720"/>
        </p:xfrm>
        <a:graphic>
          <a:graphicData uri="http://schemas.openxmlformats.org/drawingml/2006/table">
            <a:tbl>
              <a:tblPr bandRow="1">
                <a:effectLst/>
                <a:tableStyleId>{3C2FFA5D-87B4-456A-9821-1D502468CF0F}</a:tableStyleId>
              </a:tblPr>
              <a:tblGrid>
                <a:gridCol w="4428492"/>
                <a:gridCol w="4428492"/>
              </a:tblGrid>
              <a:tr h="37084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SDMX as a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dirty="0" smtClean="0"/>
                        <a:t>standard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extensively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described</a:t>
                      </a:r>
                      <a:r>
                        <a:rPr lang="fr-FR" sz="1600" baseline="0" dirty="0" smtClean="0"/>
                        <a:t> in official guidelines &amp; </a:t>
                      </a:r>
                      <a:r>
                        <a:rPr lang="fr-FR" sz="1600" baseline="0" dirty="0" err="1" smtClean="0"/>
                        <a:t>specifications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baseline="0" dirty="0" err="1" smtClean="0"/>
                        <a:t>community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presentations</a:t>
                      </a:r>
                      <a:r>
                        <a:rPr lang="fr-FR" sz="1600" baseline="0" dirty="0" smtClean="0"/>
                        <a:t>… </a:t>
                      </a:r>
                      <a:endParaRPr lang="fr-FR" sz="1600" dirty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…but a </a:t>
                      </a:r>
                      <a:r>
                        <a:rPr lang="fr-FR" sz="1600" dirty="0" err="1" smtClean="0"/>
                        <a:t>sheer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="1" baseline="0" dirty="0" smtClean="0"/>
                        <a:t>user </a:t>
                      </a:r>
                      <a:r>
                        <a:rPr lang="fr-FR" sz="1600" b="1" baseline="0" dirty="0" err="1" smtClean="0"/>
                        <a:t>community</a:t>
                      </a:r>
                      <a:r>
                        <a:rPr lang="fr-FR" sz="1600" b="1" baseline="0" dirty="0" smtClean="0"/>
                        <a:t> </a:t>
                      </a:r>
                      <a:r>
                        <a:rPr lang="fr-FR" sz="1600" b="0" baseline="0" dirty="0" err="1" smtClean="0"/>
                        <a:t>w</a:t>
                      </a:r>
                      <a:r>
                        <a:rPr lang="fr-FR" sz="1600" baseline="0" dirty="0" err="1" smtClean="0"/>
                        <a:t>ould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facilitate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understanding</a:t>
                      </a:r>
                      <a:r>
                        <a:rPr lang="fr-FR" sz="1600" baseline="0" dirty="0" smtClean="0"/>
                        <a:t> and adoption of the standard by new </a:t>
                      </a:r>
                      <a:r>
                        <a:rPr lang="fr-FR" sz="1600" baseline="0" dirty="0" err="1" smtClean="0"/>
                        <a:t>comers</a:t>
                      </a:r>
                      <a:r>
                        <a:rPr lang="fr-FR" sz="1600" baseline="0" dirty="0" smtClean="0"/>
                        <a:t>.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An SDMX system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is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obviously</a:t>
                      </a:r>
                      <a:r>
                        <a:rPr lang="fr-FR" sz="1600" baseline="0" dirty="0" smtClean="0"/>
                        <a:t> a </a:t>
                      </a:r>
                      <a:r>
                        <a:rPr lang="fr-FR" sz="1600" baseline="0" dirty="0" err="1" smtClean="0"/>
                        <a:t>big</a:t>
                      </a:r>
                      <a:r>
                        <a:rPr lang="fr-FR" sz="1600" baseline="0" dirty="0" smtClean="0"/>
                        <a:t> plus for </a:t>
                      </a:r>
                      <a:r>
                        <a:rPr lang="fr-FR" sz="1600" baseline="0" dirty="0" err="1" smtClean="0"/>
                        <a:t>collecting</a:t>
                      </a:r>
                      <a:r>
                        <a:rPr lang="fr-FR" sz="1600" baseline="0" dirty="0" smtClean="0"/>
                        <a:t> data  </a:t>
                      </a:r>
                      <a:r>
                        <a:rPr lang="fr-FR" sz="1600" baseline="0" dirty="0" err="1" smtClean="0"/>
                        <a:t>from</a:t>
                      </a:r>
                      <a:r>
                        <a:rPr lang="fr-FR" sz="1600" baseline="0" dirty="0" smtClean="0"/>
                        <a:t> SDMX sources…</a:t>
                      </a:r>
                      <a:endParaRPr lang="fr-FR" sz="1600" dirty="0" smtClean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…but </a:t>
                      </a:r>
                      <a:r>
                        <a:rPr lang="fr-FR" sz="1600" baseline="0" dirty="0" smtClean="0"/>
                        <a:t>non-standard concepts or </a:t>
                      </a:r>
                      <a:r>
                        <a:rPr lang="fr-FR" sz="1600" baseline="0" dirty="0" err="1" smtClean="0"/>
                        <a:t>metadata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implementation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may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create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problems</a:t>
                      </a:r>
                      <a:r>
                        <a:rPr lang="fr-FR" sz="1600" baseline="0" dirty="0" smtClean="0"/>
                        <a:t>.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err="1" smtClean="0"/>
                        <a:t>Individual</a:t>
                      </a:r>
                      <a:r>
                        <a:rPr lang="fr-FR" sz="1600" dirty="0" smtClean="0"/>
                        <a:t> data time </a:t>
                      </a:r>
                      <a:r>
                        <a:rPr lang="fr-FR" sz="1600" dirty="0" err="1" smtClean="0"/>
                        <a:t>series</a:t>
                      </a:r>
                      <a:r>
                        <a:rPr lang="fr-FR" sz="1600" dirty="0" smtClean="0"/>
                        <a:t>,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like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aggregated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ones</a:t>
                      </a:r>
                      <a:r>
                        <a:rPr lang="fr-FR" sz="1600" baseline="0" dirty="0" smtClean="0"/>
                        <a:t>, </a:t>
                      </a:r>
                      <a:r>
                        <a:rPr lang="fr-FR" sz="1600" dirty="0" smtClean="0"/>
                        <a:t>are </a:t>
                      </a:r>
                      <a:r>
                        <a:rPr lang="fr-FR" sz="1600" dirty="0" err="1" smtClean="0"/>
                        <a:t>fully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compliant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with</a:t>
                      </a:r>
                      <a:r>
                        <a:rPr lang="fr-FR" sz="1600" dirty="0" smtClean="0"/>
                        <a:t> SDMX…</a:t>
                      </a:r>
                      <a:endParaRPr lang="fr-FR" sz="1600" dirty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…but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you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may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experiment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="1" baseline="0" dirty="0" smtClean="0"/>
                        <a:t>performance issues, </a:t>
                      </a:r>
                      <a:r>
                        <a:rPr lang="fr-FR" sz="1600" b="0" baseline="0" dirty="0" err="1" smtClean="0"/>
                        <a:t>depending</a:t>
                      </a:r>
                      <a:r>
                        <a:rPr lang="fr-FR" sz="1600" b="0" baseline="0" dirty="0" smtClean="0"/>
                        <a:t> on the </a:t>
                      </a:r>
                      <a:r>
                        <a:rPr lang="fr-FR" sz="1600" b="0" baseline="0" dirty="0" err="1" smtClean="0"/>
                        <a:t>ability</a:t>
                      </a:r>
                      <a:r>
                        <a:rPr lang="fr-FR" sz="1600" b="0" baseline="0" dirty="0" smtClean="0"/>
                        <a:t> of </a:t>
                      </a:r>
                      <a:r>
                        <a:rPr lang="fr-FR" sz="1600" baseline="0" dirty="0" err="1" smtClean="0"/>
                        <a:t>your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technical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process</a:t>
                      </a:r>
                      <a:r>
                        <a:rPr lang="fr-FR" sz="1600" baseline="0" dirty="0" smtClean="0"/>
                        <a:t>  to deal </a:t>
                      </a:r>
                      <a:r>
                        <a:rPr lang="fr-FR" sz="1600" baseline="0" dirty="0" err="1" smtClean="0"/>
                        <a:t>with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baseline="0" dirty="0" err="1" smtClean="0"/>
                        <a:t>deep</a:t>
                      </a:r>
                      <a:r>
                        <a:rPr lang="fr-FR" sz="1600" baseline="0" dirty="0" smtClean="0"/>
                        <a:t> code-</a:t>
                      </a:r>
                      <a:r>
                        <a:rPr lang="fr-FR" sz="1600" baseline="0" dirty="0" err="1" smtClean="0"/>
                        <a:t>lists</a:t>
                      </a:r>
                      <a:r>
                        <a:rPr lang="fr-FR" sz="1600" baseline="0" dirty="0" smtClean="0"/>
                        <a:t>.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1008256" y="-243408"/>
            <a:ext cx="8532296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SDMX : many pros, a few areas of vigilance (</a:t>
            </a:r>
            <a:r>
              <a:rPr lang="en-GB" sz="2400" b="1" dirty="0"/>
              <a:t>2/3</a:t>
            </a:r>
            <a:r>
              <a:rPr lang="en-GB" sz="2400" b="1" dirty="0" smtClean="0"/>
              <a:t>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06803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23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868871902"/>
              </p:ext>
            </p:extLst>
          </p:nvPr>
        </p:nvGraphicFramePr>
        <p:xfrm>
          <a:off x="395536" y="1916832"/>
          <a:ext cx="8352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385887"/>
              </p:ext>
            </p:extLst>
          </p:nvPr>
        </p:nvGraphicFramePr>
        <p:xfrm>
          <a:off x="107504" y="2708920"/>
          <a:ext cx="8856984" cy="3261680"/>
        </p:xfrm>
        <a:graphic>
          <a:graphicData uri="http://schemas.openxmlformats.org/drawingml/2006/table">
            <a:tbl>
              <a:tblPr bandRow="1">
                <a:effectLst/>
                <a:tableStyleId>{3C2FFA5D-87B4-456A-9821-1D502468CF0F}</a:tableStyleId>
              </a:tblPr>
              <a:tblGrid>
                <a:gridCol w="4428492"/>
                <a:gridCol w="4428492"/>
              </a:tblGrid>
              <a:tr h="1288880"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Organisational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SDMX artefacts (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schemes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concepts, maintenance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agencies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versioning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…)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facilitate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data management and classification, as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described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good practice documents… </a:t>
                      </a:r>
                      <a:endParaRPr lang="fr-FR" sz="16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…but </a:t>
                      </a:r>
                      <a:r>
                        <a:rPr lang="fr-FR" sz="1600" b="1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such</a:t>
                      </a:r>
                      <a:r>
                        <a:rPr lang="fr-FR" sz="16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guidelines </a:t>
                      </a:r>
                      <a:r>
                        <a:rPr lang="fr-FR" sz="1600" b="1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should</a:t>
                      </a:r>
                      <a:r>
                        <a:rPr lang="fr-FR" sz="16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="1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6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="1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promoted</a:t>
                      </a:r>
                      <a:r>
                        <a:rPr lang="fr-FR" sz="16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="1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internally</a:t>
                      </a:r>
                      <a:r>
                        <a:rPr lang="fr-FR" sz="1600" b="1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order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ensure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home-made SDMX artefacts and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hence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avoid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proliferation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poorly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consistent </a:t>
                      </a:r>
                      <a:r>
                        <a:rPr lang="fr-FR" sz="16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DSDs</a:t>
                      </a:r>
                      <a:r>
                        <a:rPr lang="fr-FR" sz="16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fr-FR" sz="16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CDE1"/>
                    </a:solidFill>
                  </a:tcPr>
                </a:tc>
              </a:tr>
              <a:tr h="1288880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smtClean="0"/>
                        <a:t>You may start local with home-made DSDs (</a:t>
                      </a:r>
                      <a:r>
                        <a:rPr lang="fr-FR" sz="1600" i="1" smtClean="0"/>
                        <a:t>local</a:t>
                      </a:r>
                      <a:r>
                        <a:rPr lang="fr-FR" sz="1600" i="1" baseline="0" smtClean="0"/>
                        <a:t> DSDs</a:t>
                      </a:r>
                      <a:r>
                        <a:rPr lang="fr-FR" sz="1600" i="0" baseline="0" smtClean="0"/>
                        <a:t>) </a:t>
                      </a:r>
                      <a:r>
                        <a:rPr lang="fr-FR" sz="1600" i="0" smtClean="0"/>
                        <a:t>for</a:t>
                      </a:r>
                      <a:r>
                        <a:rPr lang="fr-FR" sz="1600" smtClean="0"/>
                        <a:t> your own usage, and</a:t>
                      </a:r>
                      <a:r>
                        <a:rPr lang="fr-FR" sz="1600" baseline="0" smtClean="0"/>
                        <a:t> later  when fluent with the standard, open your data based on SDMX…</a:t>
                      </a:r>
                      <a:endParaRPr lang="fr-FR" sz="1600" smtClean="0"/>
                    </a:p>
                  </a:txBody>
                  <a:tcPr marL="90000" marR="90000" marT="72000" marB="72000">
                    <a:lnL w="12700">
                      <a:noFill/>
                      <a:prstDash val="soli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dirty="0" smtClean="0"/>
                        <a:t>…but </a:t>
                      </a:r>
                      <a:r>
                        <a:rPr lang="fr-FR" sz="1600" i="1" dirty="0" smtClean="0"/>
                        <a:t>local </a:t>
                      </a:r>
                      <a:r>
                        <a:rPr lang="fr-FR" sz="1600" dirty="0" err="1" smtClean="0"/>
                        <a:t>doesn’t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always</a:t>
                      </a:r>
                      <a:r>
                        <a:rPr lang="fr-FR" sz="1600" dirty="0" smtClean="0"/>
                        <a:t> </a:t>
                      </a:r>
                      <a:r>
                        <a:rPr lang="fr-FR" sz="1600" dirty="0" err="1" smtClean="0"/>
                        <a:t>mean</a:t>
                      </a:r>
                      <a:r>
                        <a:rPr lang="fr-FR" sz="1600" baseline="0" dirty="0" smtClean="0"/>
                        <a:t> </a:t>
                      </a:r>
                      <a:r>
                        <a:rPr lang="fr-FR" sz="1600" i="1" baseline="0" dirty="0" err="1" smtClean="0"/>
                        <a:t>shareable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nor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1" baseline="0" dirty="0" smtClean="0"/>
                        <a:t>usable for all </a:t>
                      </a:r>
                      <a:r>
                        <a:rPr lang="fr-FR" sz="1600" i="0" baseline="0" dirty="0" smtClean="0"/>
                        <a:t>:  </a:t>
                      </a:r>
                      <a:r>
                        <a:rPr lang="fr-FR" sz="1600" i="0" baseline="0" dirty="0" err="1" smtClean="0"/>
                        <a:t>it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might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be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useful</a:t>
                      </a:r>
                      <a:r>
                        <a:rPr lang="fr-FR" sz="1600" i="0" baseline="0" dirty="0" smtClean="0"/>
                        <a:t> to clean </a:t>
                      </a:r>
                      <a:r>
                        <a:rPr lang="fr-FR" sz="1600" i="0" baseline="0" dirty="0" err="1" smtClean="0"/>
                        <a:t>your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DSDs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with</a:t>
                      </a:r>
                      <a:r>
                        <a:rPr lang="fr-FR" sz="1600" i="0" baseline="0" dirty="0" smtClean="0"/>
                        <a:t> </a:t>
                      </a:r>
                      <a:r>
                        <a:rPr lang="fr-FR" sz="1600" i="0" baseline="0" dirty="0" err="1" smtClean="0"/>
                        <a:t>harmonized</a:t>
                      </a:r>
                      <a:r>
                        <a:rPr lang="fr-FR" sz="1600" i="0" baseline="0" dirty="0" smtClean="0"/>
                        <a:t> and </a:t>
                      </a:r>
                      <a:r>
                        <a:rPr lang="fr-FR" sz="1600" i="0" baseline="0" dirty="0" err="1" smtClean="0"/>
                        <a:t>well-signed</a:t>
                      </a:r>
                      <a:r>
                        <a:rPr lang="fr-FR" sz="1600" i="0" baseline="0" dirty="0" smtClean="0"/>
                        <a:t> code-</a:t>
                      </a:r>
                      <a:r>
                        <a:rPr lang="fr-FR" sz="1600" i="0" baseline="0" dirty="0" err="1" smtClean="0"/>
                        <a:t>list</a:t>
                      </a:r>
                      <a:r>
                        <a:rPr lang="fr-FR" sz="1600" i="0" baseline="0" dirty="0" smtClean="0"/>
                        <a:t> &amp; concepts </a:t>
                      </a:r>
                      <a:r>
                        <a:rPr lang="fr-FR" sz="1600" b="1" i="0" baseline="0" dirty="0" err="1" smtClean="0"/>
                        <a:t>before</a:t>
                      </a:r>
                      <a:r>
                        <a:rPr lang="fr-FR" sz="1600" b="1" i="0" baseline="0" dirty="0" smtClean="0"/>
                        <a:t> </a:t>
                      </a:r>
                      <a:r>
                        <a:rPr lang="fr-FR" sz="1600" i="0" baseline="0" dirty="0" smtClean="0"/>
                        <a:t>to expose </a:t>
                      </a:r>
                      <a:r>
                        <a:rPr lang="fr-FR" sz="1600" i="0" baseline="0" dirty="0" err="1" smtClean="0"/>
                        <a:t>your</a:t>
                      </a:r>
                      <a:r>
                        <a:rPr lang="fr-FR" sz="1600" i="0" baseline="0" dirty="0" smtClean="0"/>
                        <a:t> data structures to </a:t>
                      </a:r>
                      <a:r>
                        <a:rPr lang="fr-FR" sz="1600" i="0" baseline="0" dirty="0" err="1" smtClean="0"/>
                        <a:t>Universe</a:t>
                      </a:r>
                      <a:r>
                        <a:rPr lang="fr-FR" sz="1600" i="0" baseline="0" dirty="0" smtClean="0"/>
                        <a:t>.</a:t>
                      </a:r>
                    </a:p>
                    <a:p>
                      <a:pPr lvl="0">
                        <a:lnSpc>
                          <a:spcPct val="50000"/>
                        </a:lnSpc>
                      </a:pPr>
                      <a:endParaRPr lang="fr-FR" sz="1600" i="0" baseline="0" dirty="0" smtClean="0"/>
                    </a:p>
                    <a:p>
                      <a:pPr lvl="0">
                        <a:lnSpc>
                          <a:spcPct val="100000"/>
                        </a:lnSpc>
                      </a:pPr>
                      <a:r>
                        <a:rPr lang="fr-FR" sz="1600" i="0" baseline="0" dirty="0" smtClean="0">
                          <a:sym typeface="Wingdings"/>
                        </a:rPr>
                        <a:t>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Think</a:t>
                      </a:r>
                      <a:r>
                        <a:rPr lang="fr-FR" sz="1600" i="0" baseline="0" dirty="0" smtClean="0">
                          <a:sym typeface="Wingdings"/>
                        </a:rPr>
                        <a:t> </a:t>
                      </a:r>
                      <a:r>
                        <a:rPr lang="fr-FR" sz="1600" i="1" baseline="0" dirty="0" smtClean="0">
                          <a:sym typeface="Wingdings"/>
                        </a:rPr>
                        <a:t>open </a:t>
                      </a:r>
                      <a:r>
                        <a:rPr lang="fr-FR" sz="1600" i="1" baseline="0" dirty="0" err="1" smtClean="0">
                          <a:sym typeface="Wingdings"/>
                        </a:rPr>
                        <a:t>DSDs</a:t>
                      </a:r>
                      <a:r>
                        <a:rPr lang="fr-FR" sz="1600" i="0" baseline="0" dirty="0" smtClean="0">
                          <a:sym typeface="Wingdings"/>
                        </a:rPr>
                        <a:t>,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think</a:t>
                      </a:r>
                      <a:r>
                        <a:rPr lang="fr-FR" sz="1600" i="0" baseline="0" dirty="0" smtClean="0">
                          <a:sym typeface="Wingdings"/>
                        </a:rPr>
                        <a:t>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harmonization</a:t>
                      </a:r>
                      <a:r>
                        <a:rPr lang="fr-FR" sz="1600" i="0" baseline="0" dirty="0" smtClean="0">
                          <a:sym typeface="Wingdings"/>
                        </a:rPr>
                        <a:t>,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ideally</a:t>
                      </a:r>
                      <a:r>
                        <a:rPr lang="fr-FR" sz="1600" i="0" baseline="0" dirty="0" smtClean="0">
                          <a:sym typeface="Wingdings"/>
                        </a:rPr>
                        <a:t>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from</a:t>
                      </a:r>
                      <a:r>
                        <a:rPr lang="fr-FR" sz="1600" i="0" baseline="0" dirty="0" smtClean="0">
                          <a:sym typeface="Wingdings"/>
                        </a:rPr>
                        <a:t> the initial design </a:t>
                      </a:r>
                      <a:r>
                        <a:rPr lang="fr-FR" sz="1600" i="0" baseline="0" dirty="0" err="1" smtClean="0">
                          <a:sym typeface="Wingdings"/>
                        </a:rPr>
                        <a:t>step</a:t>
                      </a:r>
                      <a:endParaRPr lang="fr-FR" sz="1600" dirty="0"/>
                    </a:p>
                  </a:txBody>
                  <a:tcPr marL="90000" marR="90000" marT="72000" marB="7200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noFill/>
                      <a:prstDash val="solid"/>
                    </a:lnR>
                    <a:lnT w="12700">
                      <a:noFill/>
                      <a:prstDash val="solid"/>
                    </a:lnT>
                    <a:lnB w="1270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1152272" y="-243408"/>
            <a:ext cx="8388280" cy="11430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SDMX : many pros, a few areas of vigilance (3/3)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1875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-396552" y="1268760"/>
            <a:ext cx="9720000" cy="5112568"/>
          </a:xfrm>
        </p:spPr>
        <p:txBody>
          <a:bodyPr>
            <a:noAutofit/>
          </a:bodyPr>
          <a:lstStyle/>
          <a:p>
            <a:pPr lvl="1">
              <a:lnSpc>
                <a:spcPct val="90000"/>
              </a:lnSpc>
            </a:pPr>
            <a:r>
              <a:rPr lang="fr-FR" b="1" dirty="0" smtClean="0"/>
              <a:t>New </a:t>
            </a:r>
            <a:r>
              <a:rPr lang="fr-FR" b="1" dirty="0" err="1" smtClean="0"/>
              <a:t>needs</a:t>
            </a:r>
            <a:r>
              <a:rPr lang="fr-FR" b="1" dirty="0" smtClean="0"/>
              <a:t> </a:t>
            </a:r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covered</a:t>
            </a:r>
            <a:r>
              <a:rPr lang="fr-FR" dirty="0" smtClean="0"/>
              <a:t> </a:t>
            </a:r>
            <a:r>
              <a:rPr lang="fr-FR" sz="2000" dirty="0" smtClean="0"/>
              <a:t>(</a:t>
            </a:r>
            <a:r>
              <a:rPr lang="fr-FR" sz="2000" dirty="0" err="1" smtClean="0"/>
              <a:t>higher</a:t>
            </a:r>
            <a:r>
              <a:rPr lang="fr-FR" sz="2000" dirty="0" smtClean="0"/>
              <a:t> </a:t>
            </a:r>
            <a:r>
              <a:rPr lang="fr-FR" sz="2000" dirty="0" err="1" smtClean="0"/>
              <a:t>frequency</a:t>
            </a:r>
            <a:r>
              <a:rPr lang="fr-FR" sz="2000" dirty="0" smtClean="0"/>
              <a:t>, volumes, </a:t>
            </a:r>
            <a:r>
              <a:rPr lang="fr-FR" sz="2000" dirty="0" err="1" smtClean="0"/>
              <a:t>diversity</a:t>
            </a:r>
            <a:r>
              <a:rPr lang="fr-FR" sz="2000" dirty="0" smtClean="0"/>
              <a:t>)</a:t>
            </a:r>
            <a:r>
              <a:rPr lang="fr-FR" dirty="0" smtClean="0"/>
              <a:t> and new </a:t>
            </a:r>
            <a:r>
              <a:rPr lang="fr-FR" dirty="0" err="1" smtClean="0"/>
              <a:t>technical</a:t>
            </a:r>
            <a:r>
              <a:rPr lang="fr-FR" dirty="0" smtClean="0"/>
              <a:t> standards </a:t>
            </a:r>
            <a:r>
              <a:rPr lang="fr-FR" dirty="0" err="1" smtClean="0"/>
              <a:t>deployments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necessary</a:t>
            </a:r>
            <a:r>
              <a:rPr lang="fr-FR" dirty="0" smtClean="0"/>
              <a:t> to </a:t>
            </a:r>
            <a:r>
              <a:rPr lang="fr-FR" dirty="0" err="1" smtClean="0"/>
              <a:t>revamp</a:t>
            </a:r>
            <a:r>
              <a:rPr lang="fr-FR" dirty="0" smtClean="0"/>
              <a:t> </a:t>
            </a:r>
            <a:r>
              <a:rPr lang="fr-FR" dirty="0" err="1" smtClean="0"/>
              <a:t>overall</a:t>
            </a:r>
            <a:r>
              <a:rPr lang="fr-FR" dirty="0" smtClean="0"/>
              <a:t> </a:t>
            </a:r>
            <a:r>
              <a:rPr lang="fr-FR" dirty="0" err="1" smtClean="0"/>
              <a:t>dissemination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fr-FR" dirty="0" smtClean="0"/>
          </a:p>
          <a:p>
            <a:pPr lvl="1">
              <a:lnSpc>
                <a:spcPct val="50000"/>
              </a:lnSpc>
            </a:pPr>
            <a:endParaRPr lang="fr-FR" dirty="0" smtClean="0"/>
          </a:p>
          <a:p>
            <a:pPr lvl="1">
              <a:lnSpc>
                <a:spcPct val="90000"/>
              </a:lnSpc>
            </a:pPr>
            <a:endParaRPr lang="fr-FR" b="1" dirty="0" smtClean="0"/>
          </a:p>
          <a:p>
            <a:pPr lvl="1">
              <a:lnSpc>
                <a:spcPct val="90000"/>
              </a:lnSpc>
            </a:pPr>
            <a:r>
              <a:rPr lang="fr-FR" b="1" dirty="0" err="1" smtClean="0"/>
              <a:t>Modular</a:t>
            </a:r>
            <a:r>
              <a:rPr lang="fr-FR" b="1" dirty="0" smtClean="0"/>
              <a:t> </a:t>
            </a:r>
            <a:r>
              <a:rPr lang="fr-FR" b="1" dirty="0" err="1" smtClean="0"/>
              <a:t>approach</a:t>
            </a:r>
            <a:r>
              <a:rPr lang="fr-FR" dirty="0" smtClean="0"/>
              <a:t> </a:t>
            </a:r>
            <a:r>
              <a:rPr lang="fr-FR" dirty="0" err="1" smtClean="0"/>
              <a:t>facilitates</a:t>
            </a:r>
            <a:r>
              <a:rPr lang="fr-FR" dirty="0" smtClean="0"/>
              <a:t> </a:t>
            </a:r>
            <a:r>
              <a:rPr lang="fr-FR" dirty="0" err="1" smtClean="0"/>
              <a:t>implementation</a:t>
            </a:r>
            <a:r>
              <a:rPr lang="fr-FR" dirty="0" smtClean="0"/>
              <a:t> of SDMX standard</a:t>
            </a:r>
          </a:p>
          <a:p>
            <a:pPr lvl="1">
              <a:lnSpc>
                <a:spcPct val="50000"/>
              </a:lnSpc>
            </a:pPr>
            <a:endParaRPr lang="fr-FR" dirty="0" smtClean="0"/>
          </a:p>
          <a:p>
            <a:pPr lvl="1">
              <a:lnSpc>
                <a:spcPct val="90000"/>
              </a:lnSpc>
            </a:pPr>
            <a:endParaRPr lang="fr-FR" b="1" dirty="0" smtClean="0"/>
          </a:p>
          <a:p>
            <a:pPr lvl="1">
              <a:lnSpc>
                <a:spcPct val="90000"/>
              </a:lnSpc>
            </a:pPr>
            <a:r>
              <a:rPr lang="fr-FR" b="1" dirty="0" smtClean="0"/>
              <a:t>Harmonisation</a:t>
            </a:r>
            <a:r>
              <a:rPr lang="fr-FR" dirty="0" smtClean="0"/>
              <a:t> </a:t>
            </a:r>
            <a:r>
              <a:rPr lang="fr-FR" dirty="0" err="1" smtClean="0"/>
              <a:t>implied</a:t>
            </a:r>
            <a:r>
              <a:rPr lang="fr-FR" dirty="0" smtClean="0"/>
              <a:t> by SDMX </a:t>
            </a:r>
            <a:r>
              <a:rPr lang="fr-FR" dirty="0" err="1" smtClean="0"/>
              <a:t>strengthen</a:t>
            </a:r>
            <a:r>
              <a:rPr lang="fr-FR" dirty="0" smtClean="0"/>
              <a:t> </a:t>
            </a:r>
            <a:r>
              <a:rPr lang="fr-FR" dirty="0" err="1" smtClean="0"/>
              <a:t>dissemination</a:t>
            </a:r>
            <a:r>
              <a:rPr lang="fr-FR" dirty="0" smtClean="0"/>
              <a:t> </a:t>
            </a:r>
            <a:r>
              <a:rPr lang="fr-FR" dirty="0" err="1" smtClean="0"/>
              <a:t>efficiency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global DSD or  </a:t>
            </a:r>
            <a:r>
              <a:rPr lang="fr-FR" dirty="0" err="1" smtClean="0"/>
              <a:t>reference</a:t>
            </a:r>
            <a:r>
              <a:rPr lang="fr-FR" dirty="0" smtClean="0"/>
              <a:t> code </a:t>
            </a:r>
            <a:r>
              <a:rPr lang="fr-FR" dirty="0" err="1" smtClean="0"/>
              <a:t>lists</a:t>
            </a:r>
            <a:r>
              <a:rPr lang="fr-FR" dirty="0" smtClean="0"/>
              <a:t> are </a:t>
            </a:r>
            <a:r>
              <a:rPr lang="fr-FR" dirty="0" err="1" smtClean="0"/>
              <a:t>used</a:t>
            </a:r>
            <a:endParaRPr lang="fr-FR" dirty="0" smtClean="0"/>
          </a:p>
          <a:p>
            <a:pPr lvl="1">
              <a:lnSpc>
                <a:spcPct val="50000"/>
              </a:lnSpc>
            </a:pPr>
            <a:endParaRPr lang="fr-FR" dirty="0" smtClean="0"/>
          </a:p>
          <a:p>
            <a:pPr lvl="1">
              <a:lnSpc>
                <a:spcPct val="50000"/>
              </a:lnSpc>
            </a:pPr>
            <a:endParaRPr lang="fr-FR" dirty="0"/>
          </a:p>
          <a:p>
            <a:pPr lvl="1">
              <a:lnSpc>
                <a:spcPct val="90000"/>
              </a:lnSpc>
            </a:pPr>
            <a:r>
              <a:rPr lang="fr-FR" dirty="0" smtClean="0"/>
              <a:t>SDMX </a:t>
            </a:r>
            <a:r>
              <a:rPr lang="fr-FR" dirty="0" err="1" smtClean="0"/>
              <a:t>is</a:t>
            </a:r>
            <a:r>
              <a:rPr lang="fr-FR" dirty="0" smtClean="0"/>
              <a:t> a mature standard, but </a:t>
            </a:r>
            <a:r>
              <a:rPr lang="fr-FR" dirty="0" err="1" smtClean="0"/>
              <a:t>it</a:t>
            </a:r>
            <a:r>
              <a:rPr lang="fr-FR" dirty="0" smtClean="0"/>
              <a:t> has to continue to </a:t>
            </a:r>
            <a:r>
              <a:rPr lang="fr-FR" b="1" dirty="0" err="1" smtClean="0"/>
              <a:t>evolve</a:t>
            </a:r>
            <a:r>
              <a:rPr lang="fr-FR" dirty="0" smtClean="0"/>
              <a:t> in </a:t>
            </a:r>
            <a:r>
              <a:rPr lang="fr-FR" dirty="0" err="1" smtClean="0"/>
              <a:t>order</a:t>
            </a:r>
            <a:r>
              <a:rPr lang="fr-FR" dirty="0" smtClean="0"/>
              <a:t> to </a:t>
            </a:r>
            <a:r>
              <a:rPr lang="fr-FR" dirty="0" err="1" smtClean="0"/>
              <a:t>cope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new challenges (ex : </a:t>
            </a:r>
            <a:r>
              <a:rPr lang="en-GB" dirty="0" smtClean="0"/>
              <a:t>use of SDMX in the data processing)</a:t>
            </a:r>
            <a:endParaRPr lang="fr-FR" dirty="0" smtClean="0"/>
          </a:p>
          <a:p>
            <a:pPr lvl="1">
              <a:lnSpc>
                <a:spcPct val="90000"/>
              </a:lnSpc>
            </a:pPr>
            <a:endParaRPr lang="fr-FR" dirty="0"/>
          </a:p>
          <a:p>
            <a:pPr lvl="1">
              <a:lnSpc>
                <a:spcPct val="90000"/>
              </a:lnSpc>
            </a:pPr>
            <a:r>
              <a:rPr lang="fr-FR" dirty="0" err="1" smtClean="0"/>
              <a:t>Increased</a:t>
            </a:r>
            <a:r>
              <a:rPr lang="fr-FR" dirty="0" smtClean="0"/>
              <a:t> </a:t>
            </a:r>
            <a:r>
              <a:rPr lang="fr-FR" dirty="0" err="1" smtClean="0"/>
              <a:t>cooperation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SDMX </a:t>
            </a:r>
            <a:r>
              <a:rPr lang="fr-FR" dirty="0" err="1" smtClean="0"/>
              <a:t>stakeholders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 key factor of </a:t>
            </a:r>
            <a:r>
              <a:rPr lang="fr-FR" dirty="0" err="1" smtClean="0"/>
              <a:t>success</a:t>
            </a:r>
            <a:endParaRPr lang="fr-FR" dirty="0" smtClean="0"/>
          </a:p>
          <a:p>
            <a:pPr lvl="1">
              <a:lnSpc>
                <a:spcPct val="90000"/>
              </a:lnSpc>
            </a:pP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843808" y="116633"/>
            <a:ext cx="6300192" cy="864096"/>
          </a:xfrm>
        </p:spPr>
        <p:txBody>
          <a:bodyPr>
            <a:normAutofit/>
          </a:bodyPr>
          <a:lstStyle/>
          <a:p>
            <a:r>
              <a:rPr lang="en-GB" b="1" smtClean="0"/>
              <a:t>Conclusion</a:t>
            </a:r>
            <a:endParaRPr lang="en-GB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0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GB" dirty="0" smtClean="0"/>
          </a:p>
          <a:p>
            <a:pPr>
              <a:lnSpc>
                <a:spcPct val="150000"/>
              </a:lnSpc>
            </a:pPr>
            <a:endParaRPr lang="en-GB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en-GB" dirty="0" smtClean="0"/>
              <a:t>Thank you for your attention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16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395536" y="1459276"/>
            <a:ext cx="8579296" cy="442535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GB" smtClean="0"/>
              <a:t>Various statistical data to </a:t>
            </a:r>
          </a:p>
          <a:p>
            <a:pPr marL="514350" indent="-514350">
              <a:buNone/>
            </a:pPr>
            <a:r>
              <a:rPr lang="en-GB" smtClean="0"/>
              <a:t>feed and disseminate:</a:t>
            </a:r>
            <a:endParaRPr lang="en-GB" dirty="0"/>
          </a:p>
        </p:txBody>
      </p:sp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3569043359"/>
              </p:ext>
            </p:extLst>
          </p:nvPr>
        </p:nvGraphicFramePr>
        <p:xfrm>
          <a:off x="1619672" y="1884581"/>
          <a:ext cx="65527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3347864" y="188641"/>
            <a:ext cx="5554960" cy="1008111"/>
          </a:xfrm>
          <a:prstGeom prst="rect">
            <a:avLst/>
          </a:prstGeom>
        </p:spPr>
        <p:txBody>
          <a:bodyPr anchor="b" anchorCtr="0">
            <a:normAutofit fontScale="85000" lnSpcReduction="20000"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Directorate General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 Statistics as a hub for statistical dissemination at the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Banque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 de France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99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251520" y="1700808"/>
            <a:ext cx="8579296" cy="442535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GB" smtClean="0"/>
              <a:t>An organized process</a:t>
            </a:r>
          </a:p>
          <a:p>
            <a:pPr marL="514350" indent="-514350">
              <a:buNone/>
            </a:pPr>
            <a:r>
              <a:rPr lang="en-GB" smtClean="0"/>
              <a:t>to disseminate data:</a:t>
            </a:r>
            <a:endParaRPr lang="en-GB" dirty="0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3347864" y="188641"/>
            <a:ext cx="5554960" cy="1008111"/>
          </a:xfrm>
          <a:prstGeom prst="rect">
            <a:avLst/>
          </a:prstGeom>
        </p:spPr>
        <p:txBody>
          <a:bodyPr anchor="b" anchorCtr="0">
            <a:normAutofit fontScale="85000" lnSpcReduction="20000"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Directorate General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 Statistics as a hub for statistical dissemination at the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Banque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alpha val="100000"/>
                  </a:schemeClr>
                </a:solidFill>
                <a:effectLst/>
                <a:uLnTx/>
                <a:uFillTx/>
                <a:latin typeface="+mj-lt"/>
              </a:rPr>
              <a:t> de France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alpha val="100000"/>
                </a:scheme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4</a:t>
            </a:fld>
            <a:endParaRPr lang="fr-FR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2968077053"/>
              </p:ext>
            </p:extLst>
          </p:nvPr>
        </p:nvGraphicFramePr>
        <p:xfrm>
          <a:off x="1187624" y="1412776"/>
          <a:ext cx="8064896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5793556" y="4581128"/>
            <a:ext cx="3096344" cy="1224136"/>
          </a:xfrm>
          <a:prstGeom prst="roundRect">
            <a:avLst/>
          </a:prstGeom>
          <a:ln w="254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just"/>
            <a:r>
              <a:rPr lang="fr-FR" b="1" dirty="0" err="1" smtClean="0"/>
              <a:t>statistical</a:t>
            </a:r>
            <a:r>
              <a:rPr lang="fr-FR" b="1" dirty="0" smtClean="0"/>
              <a:t> </a:t>
            </a:r>
            <a:r>
              <a:rPr lang="fr-FR" b="1" dirty="0" err="1" smtClean="0"/>
              <a:t>dissemination</a:t>
            </a:r>
            <a:r>
              <a:rPr lang="fr-FR" b="1" dirty="0" smtClean="0"/>
              <a:t>: </a:t>
            </a:r>
            <a:r>
              <a:rPr lang="fr-FR" dirty="0" smtClean="0"/>
              <a:t>a </a:t>
            </a:r>
            <a:r>
              <a:rPr lang="fr-FR" dirty="0" err="1" smtClean="0"/>
              <a:t>process</a:t>
            </a:r>
            <a:r>
              <a:rPr lang="fr-FR" dirty="0" smtClean="0"/>
              <a:t> </a:t>
            </a:r>
            <a:r>
              <a:rPr lang="fr-FR" dirty="0" err="1" smtClean="0"/>
              <a:t>managed</a:t>
            </a:r>
            <a:r>
              <a:rPr lang="fr-FR" dirty="0" smtClean="0"/>
              <a:t> in full by </a:t>
            </a:r>
            <a:r>
              <a:rPr lang="fr-FR" dirty="0" err="1" smtClean="0"/>
              <a:t>BdF</a:t>
            </a:r>
            <a:r>
              <a:rPr lang="fr-FR" dirty="0" smtClean="0"/>
              <a:t>/DGS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58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732240" cy="1143000"/>
          </a:xfrm>
        </p:spPr>
        <p:txBody>
          <a:bodyPr>
            <a:normAutofit/>
          </a:bodyPr>
          <a:lstStyle/>
          <a:p>
            <a:r>
              <a:rPr lang="en-GB" b="1" smtClean="0"/>
              <a:t>Challenges to face (1/2)</a:t>
            </a:r>
            <a:endParaRPr lang="en-GB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5</a:t>
            </a:fld>
            <a:endParaRPr lang="fr-FR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1320158"/>
              </p:ext>
            </p:extLst>
          </p:nvPr>
        </p:nvGraphicFramePr>
        <p:xfrm>
          <a:off x="251520" y="202929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à coins arrondis 6"/>
          <p:cNvSpPr/>
          <p:nvPr/>
        </p:nvSpPr>
        <p:spPr>
          <a:xfrm>
            <a:off x="5796136" y="2348880"/>
            <a:ext cx="3096344" cy="2592288"/>
          </a:xfrm>
          <a:prstGeom prst="roundRect">
            <a:avLst/>
          </a:prstGeom>
          <a:ln w="254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marL="285750" indent="-285750" algn="just">
              <a:lnSpc>
                <a:spcPct val="80000"/>
              </a:lnSpc>
              <a:buFont typeface="Wingdings"/>
              <a:buChar char="M"/>
            </a:pPr>
            <a:r>
              <a:rPr lang="fr-FR" smtClean="0"/>
              <a:t>more and more data to </a:t>
            </a:r>
            <a:r>
              <a:rPr lang="fr-FR"/>
              <a:t>manage conduct to </a:t>
            </a:r>
            <a:r>
              <a:rPr lang="fr-FR" smtClean="0"/>
              <a:t>a dissemination </a:t>
            </a:r>
            <a:r>
              <a:rPr lang="fr-FR"/>
              <a:t>burden</a:t>
            </a:r>
          </a:p>
          <a:p>
            <a:pPr algn="ctr"/>
            <a:endParaRPr lang="fr-FR" smtClean="0"/>
          </a:p>
          <a:p>
            <a:pPr marL="285750" indent="-285750">
              <a:buFont typeface="Wingdings"/>
              <a:buChar char="Ü"/>
            </a:pPr>
            <a:r>
              <a:rPr lang="fr-FR" smtClean="0">
                <a:sym typeface="Wingdings"/>
              </a:rPr>
              <a:t>need for a robust process</a:t>
            </a:r>
          </a:p>
          <a:p>
            <a:pPr marL="285750" indent="-285750">
              <a:buFont typeface="Wingdings"/>
              <a:buChar char="Ü"/>
            </a:pPr>
            <a:endParaRPr lang="fr-FR" smtClean="0">
              <a:sym typeface="Wingdings"/>
            </a:endParaRPr>
          </a:p>
          <a:p>
            <a:pPr marL="285750" indent="-285750">
              <a:buFont typeface="Wingdings"/>
              <a:buChar char="Ü"/>
            </a:pPr>
            <a:r>
              <a:rPr lang="fr-FR" smtClean="0">
                <a:sym typeface="Wingdings"/>
              </a:rPr>
              <a:t>need for  harmonization </a:t>
            </a:r>
            <a:endParaRPr lang="fr-FR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fr-FR"/>
          </a:p>
        </p:txBody>
      </p:sp>
      <p:sp>
        <p:nvSpPr>
          <p:cNvPr id="6" name="Espace réservé du texte 1"/>
          <p:cNvSpPr>
            <a:spLocks noGrp="1"/>
          </p:cNvSpPr>
          <p:nvPr>
            <p:ph type="body" idx="1"/>
          </p:nvPr>
        </p:nvSpPr>
        <p:spPr>
          <a:xfrm>
            <a:off x="35496" y="1412776"/>
            <a:ext cx="5713908" cy="792087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GB" smtClean="0"/>
              <a:t>More and more data to disseminate: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06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732240" cy="1143000"/>
          </a:xfrm>
        </p:spPr>
        <p:txBody>
          <a:bodyPr>
            <a:normAutofit/>
          </a:bodyPr>
          <a:lstStyle/>
          <a:p>
            <a:r>
              <a:rPr lang="en-GB" b="1" smtClean="0"/>
              <a:t>Challenges to face (2/2)</a:t>
            </a:r>
            <a:endParaRPr lang="en-GB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6</a:t>
            </a:fld>
            <a:endParaRPr lang="fr-FR"/>
          </a:p>
        </p:txBody>
      </p:sp>
      <p:graphicFrame>
        <p:nvGraphicFramePr>
          <p:cNvPr id="5" name="Diagramme 4"/>
          <p:cNvGraphicFramePr/>
          <p:nvPr>
            <p:extLst>
              <p:ext uri="{D42A27DB-BD31-4B8C-83A1-F6EECF244321}">
                <p14:modId xmlns:p14="http://schemas.microsoft.com/office/powerpoint/2010/main" val="1798506665"/>
              </p:ext>
            </p:extLst>
          </p:nvPr>
        </p:nvGraphicFramePr>
        <p:xfrm>
          <a:off x="-396552" y="202929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à coins arrondis 5"/>
          <p:cNvSpPr/>
          <p:nvPr/>
        </p:nvSpPr>
        <p:spPr>
          <a:xfrm>
            <a:off x="4932040" y="2204864"/>
            <a:ext cx="3960440" cy="3600400"/>
          </a:xfrm>
          <a:prstGeom prst="roundRect">
            <a:avLst/>
          </a:prstGeom>
          <a:ln w="254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marL="285750" indent="-285750" algn="just">
              <a:lnSpc>
                <a:spcPct val="80000"/>
              </a:lnSpc>
              <a:buFont typeface="Wingdings"/>
              <a:buChar char="M"/>
            </a:pPr>
            <a:r>
              <a:rPr lang="fr-FR" smtClean="0"/>
              <a:t>progressive shift in dissemination process:</a:t>
            </a:r>
          </a:p>
          <a:p>
            <a:pPr marL="285750" indent="-285750" algn="just">
              <a:lnSpc>
                <a:spcPct val="50000"/>
              </a:lnSpc>
              <a:buFont typeface="Wingdings"/>
              <a:buChar char="M"/>
            </a:pPr>
            <a:endParaRPr lang="fr-FR" smtClean="0"/>
          </a:p>
          <a:p>
            <a:pPr marL="285750" indent="-285750" algn="just">
              <a:lnSpc>
                <a:spcPct val="80000"/>
              </a:lnSpc>
              <a:buFont typeface="Wingdings"/>
              <a:buChar char="û"/>
            </a:pPr>
            <a:r>
              <a:rPr lang="fr-FR" i="1" smtClean="0"/>
              <a:t>from disseminating single time series in data files</a:t>
            </a:r>
          </a:p>
          <a:p>
            <a:pPr marL="285750" indent="-285750" algn="just">
              <a:lnSpc>
                <a:spcPct val="50000"/>
              </a:lnSpc>
              <a:buFont typeface="Wingdings"/>
              <a:buChar char="û"/>
            </a:pPr>
            <a:endParaRPr lang="fr-FR" i="1" smtClean="0"/>
          </a:p>
          <a:p>
            <a:pPr marL="285750" indent="-285750" algn="just">
              <a:lnSpc>
                <a:spcPct val="80000"/>
              </a:lnSpc>
              <a:buFont typeface="Wingdings" panose="05000000000000000000" pitchFamily="2" charset="2"/>
              <a:buChar char="F"/>
            </a:pPr>
            <a:r>
              <a:rPr lang="fr-FR" i="1" smtClean="0"/>
              <a:t>to high-level and manifold  </a:t>
            </a:r>
            <a:r>
              <a:rPr lang="fr-FR" i="1"/>
              <a:t>structured information messages</a:t>
            </a:r>
          </a:p>
          <a:p>
            <a:pPr algn="ctr"/>
            <a:endParaRPr lang="fr-FR" smtClean="0"/>
          </a:p>
          <a:p>
            <a:pPr marL="285750" indent="-285750">
              <a:buFont typeface="Wingdings"/>
              <a:buChar char="Ü"/>
            </a:pPr>
            <a:r>
              <a:rPr lang="fr-FR" smtClean="0">
                <a:sym typeface="Wingdings"/>
              </a:rPr>
              <a:t>need for a flexible process</a:t>
            </a:r>
          </a:p>
          <a:p>
            <a:pPr marL="285750" indent="-285750">
              <a:buFont typeface="Wingdings"/>
              <a:buChar char="Ü"/>
            </a:pPr>
            <a:endParaRPr lang="fr-FR" smtClean="0">
              <a:sym typeface="Wingdings"/>
            </a:endParaRPr>
          </a:p>
          <a:p>
            <a:pPr marL="285750" indent="-285750">
              <a:buFont typeface="Wingdings"/>
              <a:buChar char="Ü"/>
            </a:pPr>
            <a:r>
              <a:rPr lang="fr-FR" smtClean="0">
                <a:sym typeface="Wingdings"/>
              </a:rPr>
              <a:t>need for  harmonization again</a:t>
            </a:r>
            <a:endParaRPr lang="fr-FR" smtClean="0"/>
          </a:p>
        </p:txBody>
      </p:sp>
      <p:sp>
        <p:nvSpPr>
          <p:cNvPr id="7" name="Espace réservé du texte 1"/>
          <p:cNvSpPr>
            <a:spLocks noGrp="1"/>
          </p:cNvSpPr>
          <p:nvPr>
            <p:ph type="body" idx="1"/>
          </p:nvPr>
        </p:nvSpPr>
        <p:spPr>
          <a:xfrm>
            <a:off x="35496" y="1412776"/>
            <a:ext cx="7200800" cy="792087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GB" smtClean="0"/>
              <a:t>Manifold contents and dissemination channels: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61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32112" y="188640"/>
            <a:ext cx="7880448" cy="1143000"/>
          </a:xfrm>
        </p:spPr>
        <p:txBody>
          <a:bodyPr>
            <a:noAutofit/>
          </a:bodyPr>
          <a:lstStyle/>
          <a:p>
            <a:r>
              <a:rPr lang="en-GB" sz="2800" b="1" smtClean="0"/>
              <a:t>Solution : full SDMX &amp; system revamping (1/2)</a:t>
            </a:r>
            <a:endParaRPr lang="en-GB" sz="2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7</a:t>
            </a:fld>
            <a:endParaRPr lang="fr-FR"/>
          </a:p>
        </p:txBody>
      </p:sp>
      <p:sp>
        <p:nvSpPr>
          <p:cNvPr id="34" name="Espace réservé du texte 1"/>
          <p:cNvSpPr>
            <a:spLocks noGrp="1"/>
          </p:cNvSpPr>
          <p:nvPr>
            <p:ph type="body" idx="1"/>
          </p:nvPr>
        </p:nvSpPr>
        <p:spPr>
          <a:xfrm>
            <a:off x="0" y="1772816"/>
            <a:ext cx="9433048" cy="4248472"/>
          </a:xfrm>
        </p:spPr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en-GB" dirty="0" smtClean="0"/>
              <a:t>Two complementary  parallel initiatives to face the challenges :</a:t>
            </a:r>
          </a:p>
          <a:p>
            <a:pPr marL="514350" indent="-514350">
              <a:buNone/>
            </a:pPr>
            <a:endParaRPr lang="en-GB" dirty="0"/>
          </a:p>
          <a:p>
            <a:r>
              <a:rPr lang="en-GB" sz="2400" b="1" dirty="0" smtClean="0"/>
              <a:t>implement the newest SDMX standard</a:t>
            </a:r>
          </a:p>
          <a:p>
            <a:pPr lvl="1" algn="l"/>
            <a:r>
              <a:rPr lang="en-GB" sz="2100" dirty="0"/>
              <a:t>heavily supported by major statistical </a:t>
            </a:r>
            <a:r>
              <a:rPr lang="en-GB" sz="2100" dirty="0" smtClean="0"/>
              <a:t>Institutions </a:t>
            </a:r>
            <a:r>
              <a:rPr lang="en-GB" sz="1600" dirty="0"/>
              <a:t>(including the main external </a:t>
            </a:r>
            <a:r>
              <a:rPr lang="en-GB" sz="1600" dirty="0" err="1"/>
              <a:t>BdF</a:t>
            </a:r>
            <a:r>
              <a:rPr lang="en-GB" sz="1600" dirty="0"/>
              <a:t> partners)</a:t>
            </a:r>
          </a:p>
          <a:p>
            <a:pPr lvl="1"/>
            <a:r>
              <a:rPr lang="en-GB" sz="2100" dirty="0"/>
              <a:t>to facilitate data and metadata harmonization</a:t>
            </a:r>
          </a:p>
          <a:p>
            <a:pPr lvl="1"/>
            <a:r>
              <a:rPr lang="en-GB" sz="2000" dirty="0" smtClean="0"/>
              <a:t>to strengthen dissemination processes </a:t>
            </a:r>
            <a:r>
              <a:rPr lang="en-GB" sz="1800" dirty="0" smtClean="0"/>
              <a:t>(web service, SDMX-ML)</a:t>
            </a:r>
          </a:p>
          <a:p>
            <a:pPr lvl="1"/>
            <a:r>
              <a:rPr lang="en-GB" sz="2100" dirty="0"/>
              <a:t>to ensure data quality</a:t>
            </a:r>
          </a:p>
          <a:p>
            <a:pPr lvl="1"/>
            <a:r>
              <a:rPr lang="en-GB" sz="2000" dirty="0" smtClean="0"/>
              <a:t>to benefit feedback from the growing SDMX community</a:t>
            </a:r>
          </a:p>
          <a:p>
            <a:pPr lvl="1"/>
            <a:endParaRPr lang="en-GB" dirty="0"/>
          </a:p>
          <a:p>
            <a:r>
              <a:rPr lang="en-GB" sz="2400" b="1" dirty="0" smtClean="0"/>
              <a:t>conduct a technical revamping of dissemination system</a:t>
            </a:r>
          </a:p>
          <a:p>
            <a:pPr lvl="1"/>
            <a:r>
              <a:rPr lang="en-GB" sz="2000" dirty="0" smtClean="0"/>
              <a:t>to foster SDMX implementation</a:t>
            </a:r>
          </a:p>
          <a:p>
            <a:pPr lvl="1"/>
            <a:r>
              <a:rPr lang="en-GB" sz="2000" dirty="0" smtClean="0"/>
              <a:t>to automate the whole statistical dissemination process</a:t>
            </a:r>
          </a:p>
          <a:p>
            <a:pPr lvl="1"/>
            <a:r>
              <a:rPr lang="en-GB" sz="2000" dirty="0" smtClean="0"/>
              <a:t>to implement specific needs not covered by SDMX</a:t>
            </a:r>
            <a:endParaRPr lang="en-GB" sz="2000" dirty="0"/>
          </a:p>
          <a:p>
            <a:pPr marL="514350" indent="-51435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33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8</a:t>
            </a:fld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488616" y="1988840"/>
            <a:ext cx="5883584" cy="381642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3419872" y="2666256"/>
            <a:ext cx="5544616" cy="3427040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5796136" y="4149080"/>
            <a:ext cx="1368152" cy="7920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web services</a:t>
            </a:r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7556852" y="4187676"/>
            <a:ext cx="122413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more medias</a:t>
            </a:r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6538912" y="3284984"/>
            <a:ext cx="192152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supervision</a:t>
            </a:r>
            <a:endParaRPr lang="fr-FR"/>
          </a:p>
        </p:txBody>
      </p:sp>
      <p:sp>
        <p:nvSpPr>
          <p:cNvPr id="22" name="Ellipse 21"/>
          <p:cNvSpPr/>
          <p:nvPr/>
        </p:nvSpPr>
        <p:spPr>
          <a:xfrm>
            <a:off x="5981440" y="5114776"/>
            <a:ext cx="183092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automated processes</a:t>
            </a:r>
            <a:endParaRPr lang="fr-FR"/>
          </a:p>
        </p:txBody>
      </p:sp>
      <p:sp>
        <p:nvSpPr>
          <p:cNvPr id="23" name="Ellipse 22"/>
          <p:cNvSpPr/>
          <p:nvPr/>
        </p:nvSpPr>
        <p:spPr>
          <a:xfrm>
            <a:off x="5796136" y="2775000"/>
            <a:ext cx="1368152" cy="5819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>
                <a:solidFill>
                  <a:schemeClr val="bg1"/>
                </a:solidFill>
              </a:rPr>
              <a:t>many formats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4716016" y="5301208"/>
            <a:ext cx="1224136" cy="64807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search engine</a:t>
            </a:r>
            <a:endParaRPr lang="fr-FR"/>
          </a:p>
        </p:txBody>
      </p:sp>
      <p:sp>
        <p:nvSpPr>
          <p:cNvPr id="25" name="Ellipse 24"/>
          <p:cNvSpPr/>
          <p:nvPr/>
        </p:nvSpPr>
        <p:spPr>
          <a:xfrm>
            <a:off x="1331640" y="2666256"/>
            <a:ext cx="1656184" cy="6187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metadata</a:t>
            </a:r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2411760" y="5114528"/>
            <a:ext cx="1656184" cy="618728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quality checks</a:t>
            </a:r>
            <a:endParaRPr lang="fr-FR"/>
          </a:p>
        </p:txBody>
      </p:sp>
      <p:sp>
        <p:nvSpPr>
          <p:cNvPr id="27" name="Ellipse 26"/>
          <p:cNvSpPr/>
          <p:nvPr/>
        </p:nvSpPr>
        <p:spPr>
          <a:xfrm>
            <a:off x="2267744" y="4322440"/>
            <a:ext cx="1656184" cy="618728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more datasets</a:t>
            </a:r>
            <a:endParaRPr lang="fr-FR"/>
          </a:p>
        </p:txBody>
      </p:sp>
      <p:sp>
        <p:nvSpPr>
          <p:cNvPr id="28" name="Ellipse 27"/>
          <p:cNvSpPr/>
          <p:nvPr/>
        </p:nvSpPr>
        <p:spPr>
          <a:xfrm>
            <a:off x="2411760" y="3645024"/>
            <a:ext cx="1656184" cy="618728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data models</a:t>
            </a:r>
            <a:endParaRPr lang="fr-FR"/>
          </a:p>
        </p:txBody>
      </p:sp>
      <p:sp>
        <p:nvSpPr>
          <p:cNvPr id="29" name="Ellipse 28"/>
          <p:cNvSpPr/>
          <p:nvPr/>
        </p:nvSpPr>
        <p:spPr>
          <a:xfrm>
            <a:off x="3923928" y="2450232"/>
            <a:ext cx="1656184" cy="618728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more providers</a:t>
            </a:r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4139952" y="3695700"/>
            <a:ext cx="1656184" cy="1029444"/>
          </a:xfrm>
          <a:prstGeom prst="ellipse">
            <a:avLst/>
          </a:prstGeom>
          <a:solidFill>
            <a:schemeClr val="accent1">
              <a:tint val="100000"/>
              <a:shade val="100000"/>
              <a:satMod val="100000"/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new technical standards</a:t>
            </a:r>
            <a:endParaRPr lang="fr-FR"/>
          </a:p>
        </p:txBody>
      </p:sp>
      <p:sp>
        <p:nvSpPr>
          <p:cNvPr id="31" name="Ellipse 30"/>
          <p:cNvSpPr/>
          <p:nvPr/>
        </p:nvSpPr>
        <p:spPr>
          <a:xfrm>
            <a:off x="2924200" y="3026296"/>
            <a:ext cx="1791816" cy="618728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mtClean="0"/>
              <a:t>more consumers</a:t>
            </a:r>
            <a:endParaRPr lang="fr-FR"/>
          </a:p>
        </p:txBody>
      </p:sp>
      <p:sp>
        <p:nvSpPr>
          <p:cNvPr id="32" name="Rectangle à coins arrondis 31"/>
          <p:cNvSpPr/>
          <p:nvPr/>
        </p:nvSpPr>
        <p:spPr>
          <a:xfrm>
            <a:off x="7812360" y="2119412"/>
            <a:ext cx="1183704" cy="720080"/>
          </a:xfrm>
          <a:prstGeom prst="wedgeRoundRectCallout">
            <a:avLst>
              <a:gd name="adj1" fmla="val -29309"/>
              <a:gd name="adj2" fmla="val 7298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mtClean="0">
                <a:solidFill>
                  <a:schemeClr val="tx1"/>
                </a:solidFill>
              </a:rPr>
              <a:t>system revamping</a:t>
            </a:r>
            <a:endParaRPr lang="fr-FR" sz="1400" b="1">
              <a:solidFill>
                <a:schemeClr val="tx1"/>
              </a:solidFill>
            </a:endParaRPr>
          </a:p>
        </p:txBody>
      </p:sp>
      <p:sp>
        <p:nvSpPr>
          <p:cNvPr id="33" name="Rectangle à coins arrondis 32"/>
          <p:cNvSpPr/>
          <p:nvPr/>
        </p:nvSpPr>
        <p:spPr>
          <a:xfrm>
            <a:off x="266180" y="5402808"/>
            <a:ext cx="1080120" cy="546472"/>
          </a:xfrm>
          <a:prstGeom prst="wedgeRoundRectCallout">
            <a:avLst>
              <a:gd name="adj1" fmla="val 38111"/>
              <a:gd name="adj2" fmla="val -7516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smtClean="0">
                <a:solidFill>
                  <a:schemeClr val="tx1"/>
                </a:solidFill>
              </a:rPr>
              <a:t>SDMX</a:t>
            </a:r>
            <a:endParaRPr lang="fr-FR" sz="1400" b="1">
              <a:solidFill>
                <a:schemeClr val="tx1"/>
              </a:solidFill>
            </a:endParaRPr>
          </a:p>
        </p:txBody>
      </p:sp>
      <p:sp>
        <p:nvSpPr>
          <p:cNvPr id="34" name="Espace réservé du texte 1"/>
          <p:cNvSpPr>
            <a:spLocks noGrp="1"/>
          </p:cNvSpPr>
          <p:nvPr>
            <p:ph type="body" idx="1"/>
          </p:nvPr>
        </p:nvSpPr>
        <p:spPr>
          <a:xfrm>
            <a:off x="35496" y="1412776"/>
            <a:ext cx="9433048" cy="792087"/>
          </a:xfrm>
        </p:spPr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en-GB" smtClean="0"/>
              <a:t>SDMX implentation fostered by revamping dissemination system:</a:t>
            </a:r>
            <a:endParaRPr lang="en-GB" dirty="0"/>
          </a:p>
        </p:txBody>
      </p:sp>
      <p:sp>
        <p:nvSpPr>
          <p:cNvPr id="35" name="Titre 2"/>
          <p:cNvSpPr txBox="1">
            <a:spLocks/>
          </p:cNvSpPr>
          <p:nvPr/>
        </p:nvSpPr>
        <p:spPr>
          <a:xfrm>
            <a:off x="1732112" y="188640"/>
            <a:ext cx="7880448" cy="1143000"/>
          </a:xfrm>
          <a:prstGeom prst="rect">
            <a:avLst/>
          </a:prstGeom>
        </p:spPr>
        <p:txBody>
          <a:bodyPr anchor="b" anchorCtr="0">
            <a:noAutofit/>
          </a:bodyPr>
          <a:lstStyle>
            <a:defPPr>
              <a:defRPr lang="fr-FR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defPPr>
            <a:lvl1pPr algn="l" eaLnBrk="1" latinLnBrk="0" hangingPunct="1">
              <a:buNone/>
              <a:defRPr lang="fr-FR" sz="3600">
                <a:solidFill>
                  <a:schemeClr val="tx1">
                    <a:alpha val="100000"/>
                  </a:schemeClr>
                </a:solidFill>
                <a:latin typeface="+mj-lt"/>
              </a:defRPr>
            </a:lvl1pPr>
          </a:lstStyle>
          <a:p>
            <a:r>
              <a:rPr lang="en-GB" sz="2800" b="1" kern="0" smtClean="0"/>
              <a:t>Solution : full SDMX &amp; system revamping (2/2)</a:t>
            </a:r>
            <a:endParaRPr lang="en-GB" sz="2800" b="1" kern="0" dirty="0"/>
          </a:p>
        </p:txBody>
      </p:sp>
    </p:spTree>
    <p:extLst>
      <p:ext uri="{BB962C8B-B14F-4D97-AF65-F5344CB8AC3E}">
        <p14:creationId xmlns:p14="http://schemas.microsoft.com/office/powerpoint/2010/main" val="331217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164288" cy="1143000"/>
          </a:xfrm>
        </p:spPr>
        <p:txBody>
          <a:bodyPr>
            <a:normAutofit/>
          </a:bodyPr>
          <a:lstStyle/>
          <a:p>
            <a:r>
              <a:rPr lang="en-GB" sz="2800" b="1" smtClean="0"/>
              <a:t>Main milestones towards SDMX</a:t>
            </a:r>
            <a:endParaRPr lang="en-GB" sz="2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fr-FR" smtClean="0"/>
              <a:pPr algn="r"/>
              <a:t>9</a:t>
            </a:fld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350456940"/>
              </p:ext>
            </p:extLst>
          </p:nvPr>
        </p:nvGraphicFramePr>
        <p:xfrm>
          <a:off x="1475656" y="2204864"/>
          <a:ext cx="609600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Espace réservé du texte 1"/>
          <p:cNvSpPr>
            <a:spLocks noGrp="1"/>
          </p:cNvSpPr>
          <p:nvPr>
            <p:ph type="body" idx="1"/>
          </p:nvPr>
        </p:nvSpPr>
        <p:spPr>
          <a:xfrm>
            <a:off x="-324544" y="1196752"/>
            <a:ext cx="9036496" cy="2160239"/>
          </a:xfrm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pPr marL="457200" lvl="1" indent="0">
              <a:buNone/>
            </a:pPr>
            <a:r>
              <a:rPr lang="en-GB" dirty="0" smtClean="0"/>
              <a:t>A </a:t>
            </a:r>
            <a:r>
              <a:rPr lang="en-GB" b="1" u="sng" dirty="0" smtClean="0"/>
              <a:t>progressive</a:t>
            </a:r>
            <a:r>
              <a:rPr lang="en-GB" dirty="0" smtClean="0"/>
              <a:t> integration of  new SDMX standard</a:t>
            </a:r>
          </a:p>
          <a:p>
            <a:pPr marL="457200" lvl="1" indent="0">
              <a:buNone/>
            </a:pPr>
            <a:r>
              <a:rPr lang="en-GB" dirty="0" smtClean="0"/>
              <a:t>in 4 noticeable steps:</a:t>
            </a:r>
          </a:p>
        </p:txBody>
      </p:sp>
      <p:sp>
        <p:nvSpPr>
          <p:cNvPr id="2" name="Rectangle à coins arrondis 1"/>
          <p:cNvSpPr/>
          <p:nvPr/>
        </p:nvSpPr>
        <p:spPr>
          <a:xfrm>
            <a:off x="395536" y="4221088"/>
            <a:ext cx="1800200" cy="648072"/>
          </a:xfrm>
          <a:prstGeom prst="wedgeRoundRectCallout">
            <a:avLst>
              <a:gd name="adj1" fmla="val 36741"/>
              <a:gd name="adj2" fmla="val 92074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fr-FR" sz="1400" dirty="0" smtClean="0"/>
              <a:t>Web SDMX portal;</a:t>
            </a:r>
          </a:p>
          <a:p>
            <a:r>
              <a:rPr lang="fr-FR" sz="1400" dirty="0"/>
              <a:t>local and </a:t>
            </a:r>
            <a:r>
              <a:rPr lang="fr-FR" sz="1400" dirty="0" err="1"/>
              <a:t>shared</a:t>
            </a:r>
            <a:r>
              <a:rPr lang="fr-FR" sz="1400" dirty="0"/>
              <a:t> </a:t>
            </a:r>
            <a:r>
              <a:rPr lang="fr-FR" sz="1400" dirty="0" smtClean="0"/>
              <a:t>DSD</a:t>
            </a:r>
            <a:endParaRPr lang="fr-FR" sz="14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1979712" y="3501008"/>
            <a:ext cx="1188000" cy="476436"/>
          </a:xfrm>
          <a:prstGeom prst="wedgeRoundRectCallout">
            <a:avLst>
              <a:gd name="adj1" fmla="val 36741"/>
              <a:gd name="adj2" fmla="val 92074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fr-FR" sz="1400" dirty="0" smtClean="0"/>
              <a:t>Global DSD</a:t>
            </a:r>
          </a:p>
        </p:txBody>
      </p:sp>
      <p:sp>
        <p:nvSpPr>
          <p:cNvPr id="11" name="Rectangle à coins arrondis 10"/>
          <p:cNvSpPr/>
          <p:nvPr/>
        </p:nvSpPr>
        <p:spPr>
          <a:xfrm>
            <a:off x="2915816" y="2808548"/>
            <a:ext cx="1404000" cy="476436"/>
          </a:xfrm>
          <a:prstGeom prst="wedgeRoundRectCallout">
            <a:avLst>
              <a:gd name="adj1" fmla="val 42966"/>
              <a:gd name="adj2" fmla="val 89408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fr-FR" sz="1400" dirty="0" smtClean="0"/>
              <a:t>SDMX-ML 2.0 + web service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4536168" y="2204864"/>
            <a:ext cx="1548000" cy="648072"/>
          </a:xfrm>
          <a:prstGeom prst="wedgeRoundRectCallout">
            <a:avLst>
              <a:gd name="adj1" fmla="val 25701"/>
              <a:gd name="adj2" fmla="val 66598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fr-FR" sz="1400" b="1" dirty="0" smtClean="0"/>
              <a:t>Full SDMX :</a:t>
            </a:r>
          </a:p>
          <a:p>
            <a:r>
              <a:rPr lang="fr-FR" sz="1400" b="1" dirty="0" err="1" smtClean="0"/>
              <a:t>revamping</a:t>
            </a:r>
            <a:r>
              <a:rPr lang="fr-FR" sz="1400" b="1" dirty="0" smtClean="0"/>
              <a:t> system</a:t>
            </a:r>
            <a:endParaRPr lang="fr-FR" sz="1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5724128" y="335699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ym typeface="Wingdings"/>
              </a:rPr>
              <a:t></a:t>
            </a:r>
            <a:endParaRPr lang="fr-FR" dirty="0"/>
          </a:p>
        </p:txBody>
      </p:sp>
      <p:grpSp>
        <p:nvGrpSpPr>
          <p:cNvPr id="6" name="Groupe 5"/>
          <p:cNvGrpSpPr/>
          <p:nvPr/>
        </p:nvGrpSpPr>
        <p:grpSpPr>
          <a:xfrm rot="20940000">
            <a:off x="7812360" y="2925067"/>
            <a:ext cx="572256" cy="144016"/>
            <a:chOff x="7812360" y="2996952"/>
            <a:chExt cx="572256" cy="144016"/>
          </a:xfrm>
        </p:grpSpPr>
        <p:sp>
          <p:nvSpPr>
            <p:cNvPr id="13" name="Ellipse 12"/>
            <p:cNvSpPr/>
            <p:nvPr/>
          </p:nvSpPr>
          <p:spPr>
            <a:xfrm>
              <a:off x="8028384" y="3000760"/>
              <a:ext cx="140208" cy="14020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Ellipse 14"/>
            <p:cNvSpPr/>
            <p:nvPr/>
          </p:nvSpPr>
          <p:spPr>
            <a:xfrm>
              <a:off x="8244408" y="3000760"/>
              <a:ext cx="140208" cy="14020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Ellipse 15"/>
            <p:cNvSpPr/>
            <p:nvPr/>
          </p:nvSpPr>
          <p:spPr>
            <a:xfrm>
              <a:off x="7812360" y="2996952"/>
              <a:ext cx="140208" cy="14020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36741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2B5A22522FB445B53694AE598D3BB3" ma:contentTypeVersion="0" ma:contentTypeDescription="Crée un document." ma:contentTypeScope="" ma:versionID="d27774cafebcbfb93e2340c30284b6c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fe331b061e72866024fe28ebad680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BB3CC6-D530-401E-B92F-0CA1C401400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E711BFA-632C-4026-B913-9CC93FA03B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7535DF3-CA3E-4E5B-B9AA-EB9C809812F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DesignTemplate</Template>
  <TotalTime>8709</TotalTime>
  <Words>4378</Words>
  <Application>Microsoft Office PowerPoint</Application>
  <PresentationFormat>On-screen Show (4:3)</PresentationFormat>
  <Paragraphs>626</Paragraphs>
  <Slides>25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DesignTemplate</vt:lpstr>
      <vt:lpstr>Fully integrated dissemination of statistics with SDMX:  The Banque de France approach</vt:lpstr>
      <vt:lpstr>Agenda</vt:lpstr>
      <vt:lpstr>PowerPoint Presentation</vt:lpstr>
      <vt:lpstr>PowerPoint Presentation</vt:lpstr>
      <vt:lpstr>Challenges to face (1/2)</vt:lpstr>
      <vt:lpstr>Challenges to face (2/2)</vt:lpstr>
      <vt:lpstr>Solution : full SDMX &amp; system revamping (1/2)</vt:lpstr>
      <vt:lpstr>PowerPoint Presentation</vt:lpstr>
      <vt:lpstr>Main milestones towards SDMX</vt:lpstr>
      <vt:lpstr>#1 "Webstat": public SDMX web portal (1/3)</vt:lpstr>
      <vt:lpstr>#1 "Webstat": public SDMX web portal (2/3)</vt:lpstr>
      <vt:lpstr>#1 “ Banque de France Webstat": public SDMX web portal (3/3)</vt:lpstr>
      <vt:lpstr>#2 IMF SDDS Plus programme (1/3)</vt:lpstr>
      <vt:lpstr>#2 IMF SDDS Plus programme (2/3)</vt:lpstr>
      <vt:lpstr>#2 IMF SDDS Plus programme (3/3)</vt:lpstr>
      <vt:lpstr>#3  IT project (TSB) : full SDMX dissemination system (1/5)</vt:lpstr>
      <vt:lpstr>#3 IT project (TSB) : full SDMX dissemination system (2/5)</vt:lpstr>
      <vt:lpstr>#3 IT project (TSB) : full SDMX dissemination system (3/5)</vt:lpstr>
      <vt:lpstr>#3 IT project (TSB) : full SDMX dissemination system (4/5)</vt:lpstr>
      <vt:lpstr>#3 IT project (TSB) : full SDMX dissemination system (5/5)</vt:lpstr>
      <vt:lpstr>SDMX : many pros, a few areas of vigilance  (1/3)</vt:lpstr>
      <vt:lpstr>SDMX : many pros, a few areas of vigilance (2/3)</vt:lpstr>
      <vt:lpstr>SDMX : many pros, a few areas of vigilance (3/3)</vt:lpstr>
      <vt:lpstr>Conclusion</vt:lpstr>
      <vt:lpstr>PowerPoint Presentation</vt:lpstr>
    </vt:vector>
  </TitlesOfParts>
  <Company>Banque de France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Jean-Paul CHAVANON</dc:creator>
  <cp:lastModifiedBy>Shared comp for SD</cp:lastModifiedBy>
  <cp:revision>560</cp:revision>
  <dcterms:created xsi:type="dcterms:W3CDTF">2011-05-10T12:41:01Z</dcterms:created>
  <dcterms:modified xsi:type="dcterms:W3CDTF">2015-09-29T09:41:15Z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  <property fmtid="{D5CDD505-2E9C-101B-9397-08002B2CF9AE}" pid="3" name="ContentTypeId">
    <vt:lpwstr>0x010100BD2B5A22522FB445B53694AE598D3BB3</vt:lpwstr>
  </property>
</Properties>
</file>